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1" r:id="rId1"/>
    <p:sldMasterId id="2147483693" r:id="rId2"/>
    <p:sldMasterId id="2147483694" r:id="rId3"/>
  </p:sldMasterIdLst>
  <p:notesMasterIdLst>
    <p:notesMasterId r:id="rId19"/>
  </p:notesMasterIdLst>
  <p:handoutMasterIdLst>
    <p:handoutMasterId r:id="rId20"/>
  </p:handoutMasterIdLst>
  <p:sldIdLst>
    <p:sldId id="256" r:id="rId4"/>
    <p:sldId id="274" r:id="rId5"/>
    <p:sldId id="275" r:id="rId6"/>
    <p:sldId id="292" r:id="rId7"/>
    <p:sldId id="277" r:id="rId8"/>
    <p:sldId id="282" r:id="rId9"/>
    <p:sldId id="283" r:id="rId10"/>
    <p:sldId id="284" r:id="rId11"/>
    <p:sldId id="285" r:id="rId12"/>
    <p:sldId id="290" r:id="rId13"/>
    <p:sldId id="291" r:id="rId14"/>
    <p:sldId id="286" r:id="rId15"/>
    <p:sldId id="287" r:id="rId16"/>
    <p:sldId id="288" r:id="rId17"/>
    <p:sldId id="289" r:id="rId18"/>
  </p:sldIdLst>
  <p:sldSz cx="9144000" cy="6858000" type="screen4x3"/>
  <p:notesSz cx="7102475" cy="9388475"/>
  <p:custDataLst>
    <p:tags r:id="rId21"/>
  </p:custDataLst>
  <p:defaultTextStyle>
    <a:defPPr>
      <a:defRPr lang="en-US"/>
    </a:defPPr>
    <a:lvl1pPr algn="l" rtl="0" eaLnBrk="0" fontAlgn="base" hangingPunct="0">
      <a:spcBef>
        <a:spcPct val="0"/>
      </a:spcBef>
      <a:spcAft>
        <a:spcPct val="0"/>
      </a:spcAft>
      <a:defRPr sz="1600" kern="1200">
        <a:solidFill>
          <a:srgbClr val="000000"/>
        </a:solidFill>
        <a:latin typeface="Myriad Pro"/>
        <a:ea typeface="+mn-ea"/>
        <a:cs typeface="Arial" panose="020B0604020202020204" pitchFamily="34" charset="0"/>
      </a:defRPr>
    </a:lvl1pPr>
    <a:lvl2pPr marL="457200" algn="l" rtl="0" eaLnBrk="0" fontAlgn="base" hangingPunct="0">
      <a:spcBef>
        <a:spcPct val="0"/>
      </a:spcBef>
      <a:spcAft>
        <a:spcPct val="0"/>
      </a:spcAft>
      <a:defRPr sz="1600" kern="1200">
        <a:solidFill>
          <a:srgbClr val="000000"/>
        </a:solidFill>
        <a:latin typeface="Myriad Pro"/>
        <a:ea typeface="+mn-ea"/>
        <a:cs typeface="Arial" panose="020B0604020202020204" pitchFamily="34" charset="0"/>
      </a:defRPr>
    </a:lvl2pPr>
    <a:lvl3pPr marL="914400" algn="l" rtl="0" eaLnBrk="0" fontAlgn="base" hangingPunct="0">
      <a:spcBef>
        <a:spcPct val="0"/>
      </a:spcBef>
      <a:spcAft>
        <a:spcPct val="0"/>
      </a:spcAft>
      <a:defRPr sz="1600" kern="1200">
        <a:solidFill>
          <a:srgbClr val="000000"/>
        </a:solidFill>
        <a:latin typeface="Myriad Pro"/>
        <a:ea typeface="+mn-ea"/>
        <a:cs typeface="Arial" panose="020B0604020202020204" pitchFamily="34" charset="0"/>
      </a:defRPr>
    </a:lvl3pPr>
    <a:lvl4pPr marL="1371600" algn="l" rtl="0" eaLnBrk="0" fontAlgn="base" hangingPunct="0">
      <a:spcBef>
        <a:spcPct val="0"/>
      </a:spcBef>
      <a:spcAft>
        <a:spcPct val="0"/>
      </a:spcAft>
      <a:defRPr sz="1600" kern="1200">
        <a:solidFill>
          <a:srgbClr val="000000"/>
        </a:solidFill>
        <a:latin typeface="Myriad Pro"/>
        <a:ea typeface="+mn-ea"/>
        <a:cs typeface="Arial" panose="020B0604020202020204" pitchFamily="34" charset="0"/>
      </a:defRPr>
    </a:lvl4pPr>
    <a:lvl5pPr marL="1828800" algn="l" rtl="0" eaLnBrk="0" fontAlgn="base" hangingPunct="0">
      <a:spcBef>
        <a:spcPct val="0"/>
      </a:spcBef>
      <a:spcAft>
        <a:spcPct val="0"/>
      </a:spcAft>
      <a:defRPr sz="1600" kern="1200">
        <a:solidFill>
          <a:srgbClr val="000000"/>
        </a:solidFill>
        <a:latin typeface="Myriad Pro"/>
        <a:ea typeface="+mn-ea"/>
        <a:cs typeface="Arial" panose="020B0604020202020204" pitchFamily="34" charset="0"/>
      </a:defRPr>
    </a:lvl5pPr>
    <a:lvl6pPr marL="2286000" algn="l" defTabSz="914400" rtl="0" eaLnBrk="1" latinLnBrk="0" hangingPunct="1">
      <a:defRPr sz="1600" kern="1200">
        <a:solidFill>
          <a:srgbClr val="000000"/>
        </a:solidFill>
        <a:latin typeface="Myriad Pro"/>
        <a:ea typeface="+mn-ea"/>
        <a:cs typeface="Arial" panose="020B0604020202020204" pitchFamily="34" charset="0"/>
      </a:defRPr>
    </a:lvl6pPr>
    <a:lvl7pPr marL="2743200" algn="l" defTabSz="914400" rtl="0" eaLnBrk="1" latinLnBrk="0" hangingPunct="1">
      <a:defRPr sz="1600" kern="1200">
        <a:solidFill>
          <a:srgbClr val="000000"/>
        </a:solidFill>
        <a:latin typeface="Myriad Pro"/>
        <a:ea typeface="+mn-ea"/>
        <a:cs typeface="Arial" panose="020B0604020202020204" pitchFamily="34" charset="0"/>
      </a:defRPr>
    </a:lvl7pPr>
    <a:lvl8pPr marL="3200400" algn="l" defTabSz="914400" rtl="0" eaLnBrk="1" latinLnBrk="0" hangingPunct="1">
      <a:defRPr sz="1600" kern="1200">
        <a:solidFill>
          <a:srgbClr val="000000"/>
        </a:solidFill>
        <a:latin typeface="Myriad Pro"/>
        <a:ea typeface="+mn-ea"/>
        <a:cs typeface="Arial" panose="020B0604020202020204" pitchFamily="34" charset="0"/>
      </a:defRPr>
    </a:lvl8pPr>
    <a:lvl9pPr marL="3657600" algn="l" defTabSz="914400" rtl="0" eaLnBrk="1" latinLnBrk="0" hangingPunct="1">
      <a:defRPr sz="1600" kern="1200">
        <a:solidFill>
          <a:srgbClr val="000000"/>
        </a:solidFill>
        <a:latin typeface="Myriad Pro"/>
        <a:ea typeface="+mn-ea"/>
        <a:cs typeface="Arial" panose="020B0604020202020204" pitchFamily="34" charset="0"/>
      </a:defRPr>
    </a:lvl9pPr>
  </p:defaultTextStyle>
  <p:extLst>
    <p:ext uri="{EFAFB233-063F-42B5-8137-9DF3F51BA10A}">
      <p15:sldGuideLst xmlns:p15="http://schemas.microsoft.com/office/powerpoint/2012/main">
        <p15:guide id="1" orient="horz" pos="567">
          <p15:clr>
            <a:srgbClr val="A4A3A4"/>
          </p15:clr>
        </p15:guide>
        <p15:guide id="2" orient="horz" pos="3767">
          <p15:clr>
            <a:srgbClr val="A4A3A4"/>
          </p15:clr>
        </p15:guide>
        <p15:guide id="3" pos="3264">
          <p15:clr>
            <a:srgbClr val="A4A3A4"/>
          </p15:clr>
        </p15:guide>
      </p15:sldGuideLst>
    </p:ext>
    <p:ext uri="{2D200454-40CA-4A62-9FC3-DE9A4176ACB9}">
      <p15:notesGuideLst xmlns:p15="http://schemas.microsoft.com/office/powerpoint/2012/main">
        <p15:guide id="1" orient="horz" userDrawn="1">
          <p15:clr>
            <a:srgbClr val="A4A3A4"/>
          </p15:clr>
        </p15:guide>
        <p15:guide id="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8350"/>
    <a:srgbClr val="BFD795"/>
    <a:srgbClr val="A6B656"/>
    <a:srgbClr val="6C8E3E"/>
    <a:srgbClr val="CC0000"/>
    <a:srgbClr val="000000"/>
    <a:srgbClr val="D4C289"/>
    <a:srgbClr val="A528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0" autoAdjust="0"/>
    <p:restoredTop sz="96654" autoAdjust="0"/>
  </p:normalViewPr>
  <p:slideViewPr>
    <p:cSldViewPr snapToGrid="0" snapToObjects="1">
      <p:cViewPr varScale="1">
        <p:scale>
          <a:sx n="45" d="100"/>
          <a:sy n="45" d="100"/>
        </p:scale>
        <p:origin x="600" y="42"/>
      </p:cViewPr>
      <p:guideLst>
        <p:guide orient="horz" pos="567"/>
        <p:guide orient="horz" pos="3767"/>
        <p:guide pos="326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96"/>
    </p:cViewPr>
  </p:sorterViewPr>
  <p:notesViewPr>
    <p:cSldViewPr snapToGrid="0" snapToObjects="1">
      <p:cViewPr>
        <p:scale>
          <a:sx n="100" d="100"/>
          <a:sy n="100" d="100"/>
        </p:scale>
        <p:origin x="-1524" y="-72"/>
      </p:cViewPr>
      <p:guideLst>
        <p:guide orient="horz"/>
        <p:guide/>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tags" Target="tags/tag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1026">
            <a:extLst>
              <a:ext uri="{FF2B5EF4-FFF2-40B4-BE49-F238E27FC236}">
                <a16:creationId xmlns:a16="http://schemas.microsoft.com/office/drawing/2014/main" id="{337E9579-A780-49C7-9B2B-94F052DE7350}"/>
              </a:ext>
            </a:extLst>
          </p:cNvPr>
          <p:cNvSpPr>
            <a:spLocks noGrp="1" noChangeArrowheads="1"/>
          </p:cNvSpPr>
          <p:nvPr>
            <p:ph type="hdr" sz="quarter"/>
          </p:nvPr>
        </p:nvSpPr>
        <p:spPr bwMode="auto">
          <a:xfrm>
            <a:off x="0" y="0"/>
            <a:ext cx="3077739" cy="469588"/>
          </a:xfrm>
          <a:prstGeom prst="rect">
            <a:avLst/>
          </a:prstGeom>
          <a:noFill/>
          <a:ln w="9525">
            <a:noFill/>
            <a:miter lim="800000"/>
            <a:headEnd/>
            <a:tailEnd/>
          </a:ln>
          <a:effectLst/>
        </p:spPr>
        <p:txBody>
          <a:bodyPr vert="horz" wrap="square" lIns="94179" tIns="47090" rIns="94179" bIns="47090" numCol="1" anchor="t" anchorCtr="0" compatLnSpc="1">
            <a:prstTxWarp prst="textNoShape">
              <a:avLst/>
            </a:prstTxWarp>
          </a:bodyPr>
          <a:lstStyle>
            <a:lvl1pPr algn="l" defTabSz="942310" eaLnBrk="1" hangingPunct="1">
              <a:lnSpc>
                <a:spcPct val="100000"/>
              </a:lnSpc>
              <a:defRPr sz="1200" dirty="0">
                <a:solidFill>
                  <a:schemeClr val="tx1"/>
                </a:solidFill>
                <a:latin typeface="Arial" charset="0"/>
                <a:cs typeface="+mn-cs"/>
              </a:defRPr>
            </a:lvl1pPr>
          </a:lstStyle>
          <a:p>
            <a:pPr>
              <a:defRPr/>
            </a:pPr>
            <a:endParaRPr lang="en-US"/>
          </a:p>
        </p:txBody>
      </p:sp>
      <p:sp>
        <p:nvSpPr>
          <p:cNvPr id="299011" name="Rectangle 1027">
            <a:extLst>
              <a:ext uri="{FF2B5EF4-FFF2-40B4-BE49-F238E27FC236}">
                <a16:creationId xmlns:a16="http://schemas.microsoft.com/office/drawing/2014/main" id="{0B23F20B-5B92-44DC-AE8B-5BC5E451CEBC}"/>
              </a:ext>
            </a:extLst>
          </p:cNvPr>
          <p:cNvSpPr>
            <a:spLocks noGrp="1" noChangeArrowheads="1"/>
          </p:cNvSpPr>
          <p:nvPr>
            <p:ph type="dt" sz="quarter" idx="1"/>
          </p:nvPr>
        </p:nvSpPr>
        <p:spPr bwMode="auto">
          <a:xfrm>
            <a:off x="4023092" y="0"/>
            <a:ext cx="3077739" cy="469588"/>
          </a:xfrm>
          <a:prstGeom prst="rect">
            <a:avLst/>
          </a:prstGeom>
          <a:noFill/>
          <a:ln w="9525">
            <a:noFill/>
            <a:miter lim="800000"/>
            <a:headEnd/>
            <a:tailEnd/>
          </a:ln>
          <a:effectLst/>
        </p:spPr>
        <p:txBody>
          <a:bodyPr vert="horz" wrap="square" lIns="94179" tIns="47090" rIns="94179" bIns="47090" numCol="1" anchor="t" anchorCtr="0" compatLnSpc="1">
            <a:prstTxWarp prst="textNoShape">
              <a:avLst/>
            </a:prstTxWarp>
          </a:bodyPr>
          <a:lstStyle>
            <a:lvl1pPr algn="r" defTabSz="942310" eaLnBrk="1" hangingPunct="1">
              <a:lnSpc>
                <a:spcPct val="100000"/>
              </a:lnSpc>
              <a:defRPr sz="1200" dirty="0">
                <a:solidFill>
                  <a:schemeClr val="tx1"/>
                </a:solidFill>
                <a:latin typeface="Arial" charset="0"/>
                <a:cs typeface="+mn-cs"/>
              </a:defRPr>
            </a:lvl1pPr>
          </a:lstStyle>
          <a:p>
            <a:pPr>
              <a:defRPr/>
            </a:pPr>
            <a:endParaRPr lang="en-US"/>
          </a:p>
        </p:txBody>
      </p:sp>
      <p:sp>
        <p:nvSpPr>
          <p:cNvPr id="299012" name="Rectangle 1028">
            <a:extLst>
              <a:ext uri="{FF2B5EF4-FFF2-40B4-BE49-F238E27FC236}">
                <a16:creationId xmlns:a16="http://schemas.microsoft.com/office/drawing/2014/main" id="{33EEC619-DA51-47BA-A967-E285FC80913E}"/>
              </a:ext>
            </a:extLst>
          </p:cNvPr>
          <p:cNvSpPr>
            <a:spLocks noGrp="1" noChangeArrowheads="1"/>
          </p:cNvSpPr>
          <p:nvPr>
            <p:ph type="ftr" sz="quarter" idx="2"/>
          </p:nvPr>
        </p:nvSpPr>
        <p:spPr bwMode="auto">
          <a:xfrm>
            <a:off x="0" y="8918887"/>
            <a:ext cx="3077739" cy="467947"/>
          </a:xfrm>
          <a:prstGeom prst="rect">
            <a:avLst/>
          </a:prstGeom>
          <a:noFill/>
          <a:ln w="9525">
            <a:noFill/>
            <a:miter lim="800000"/>
            <a:headEnd/>
            <a:tailEnd/>
          </a:ln>
          <a:effectLst/>
        </p:spPr>
        <p:txBody>
          <a:bodyPr vert="horz" wrap="square" lIns="94179" tIns="47090" rIns="94179" bIns="47090" numCol="1" anchor="b" anchorCtr="0" compatLnSpc="1">
            <a:prstTxWarp prst="textNoShape">
              <a:avLst/>
            </a:prstTxWarp>
          </a:bodyPr>
          <a:lstStyle>
            <a:lvl1pPr algn="l" defTabSz="942310" eaLnBrk="1" hangingPunct="1">
              <a:lnSpc>
                <a:spcPct val="100000"/>
              </a:lnSpc>
              <a:defRPr sz="1200" dirty="0">
                <a:solidFill>
                  <a:schemeClr val="tx1"/>
                </a:solidFill>
                <a:latin typeface="Arial" charset="0"/>
                <a:cs typeface="+mn-cs"/>
              </a:defRPr>
            </a:lvl1pPr>
          </a:lstStyle>
          <a:p>
            <a:pPr>
              <a:defRPr/>
            </a:pPr>
            <a:endParaRPr lang="en-US"/>
          </a:p>
        </p:txBody>
      </p:sp>
      <p:sp>
        <p:nvSpPr>
          <p:cNvPr id="299013" name="Rectangle 1029">
            <a:extLst>
              <a:ext uri="{FF2B5EF4-FFF2-40B4-BE49-F238E27FC236}">
                <a16:creationId xmlns:a16="http://schemas.microsoft.com/office/drawing/2014/main" id="{B3BA15E2-C72B-44F5-8B06-31089B0FAEE0}"/>
              </a:ext>
            </a:extLst>
          </p:cNvPr>
          <p:cNvSpPr>
            <a:spLocks noGrp="1" noChangeArrowheads="1"/>
          </p:cNvSpPr>
          <p:nvPr>
            <p:ph type="sldNum" sz="quarter" idx="3"/>
          </p:nvPr>
        </p:nvSpPr>
        <p:spPr bwMode="auto">
          <a:xfrm>
            <a:off x="4023092" y="8918887"/>
            <a:ext cx="3077739" cy="467947"/>
          </a:xfrm>
          <a:prstGeom prst="rect">
            <a:avLst/>
          </a:prstGeom>
          <a:noFill/>
          <a:ln w="9525">
            <a:noFill/>
            <a:miter lim="800000"/>
            <a:headEnd/>
            <a:tailEnd/>
          </a:ln>
          <a:effectLst/>
        </p:spPr>
        <p:txBody>
          <a:bodyPr vert="horz" wrap="square" lIns="94179" tIns="47090" rIns="94179" bIns="47090" numCol="1" anchor="b" anchorCtr="0" compatLnSpc="1">
            <a:prstTxWarp prst="textNoShape">
              <a:avLst/>
            </a:prstTxWarp>
          </a:bodyPr>
          <a:lstStyle>
            <a:lvl1pPr algn="r" defTabSz="941293" eaLnBrk="1" hangingPunct="1">
              <a:defRPr sz="1200">
                <a:solidFill>
                  <a:schemeClr val="tx1"/>
                </a:solidFill>
                <a:latin typeface="Arial" panose="020B0604020202020204" pitchFamily="34" charset="0"/>
              </a:defRPr>
            </a:lvl1pPr>
          </a:lstStyle>
          <a:p>
            <a:pPr>
              <a:defRPr/>
            </a:pPr>
            <a:fld id="{6E68E12C-0C62-4D1C-AEFE-4D1F8F8D5572}"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1026">
            <a:extLst>
              <a:ext uri="{FF2B5EF4-FFF2-40B4-BE49-F238E27FC236}">
                <a16:creationId xmlns:a16="http://schemas.microsoft.com/office/drawing/2014/main" id="{1C838E7F-C2B6-4C35-860C-D6E3BD7EE491}"/>
              </a:ext>
            </a:extLst>
          </p:cNvPr>
          <p:cNvSpPr>
            <a:spLocks noGrp="1" noChangeArrowheads="1"/>
          </p:cNvSpPr>
          <p:nvPr>
            <p:ph type="hdr" sz="quarter"/>
          </p:nvPr>
        </p:nvSpPr>
        <p:spPr bwMode="auto">
          <a:xfrm>
            <a:off x="0" y="0"/>
            <a:ext cx="3077739" cy="469588"/>
          </a:xfrm>
          <a:prstGeom prst="rect">
            <a:avLst/>
          </a:prstGeom>
          <a:noFill/>
          <a:ln w="9525">
            <a:noFill/>
            <a:miter lim="800000"/>
            <a:headEnd/>
            <a:tailEnd/>
          </a:ln>
          <a:effectLst/>
        </p:spPr>
        <p:txBody>
          <a:bodyPr vert="horz" wrap="square" lIns="94179" tIns="47090" rIns="94179" bIns="47090" numCol="1" anchor="t" anchorCtr="0" compatLnSpc="1">
            <a:prstTxWarp prst="textNoShape">
              <a:avLst/>
            </a:prstTxWarp>
          </a:bodyPr>
          <a:lstStyle>
            <a:lvl1pPr algn="l" defTabSz="942310" eaLnBrk="1" hangingPunct="1">
              <a:lnSpc>
                <a:spcPct val="100000"/>
              </a:lnSpc>
              <a:defRPr sz="1100" dirty="0">
                <a:solidFill>
                  <a:schemeClr val="tx1"/>
                </a:solidFill>
                <a:latin typeface="Myriad Pro" pitchFamily="34" charset="0"/>
                <a:cs typeface="+mn-cs"/>
              </a:defRPr>
            </a:lvl1pPr>
          </a:lstStyle>
          <a:p>
            <a:pPr>
              <a:defRPr/>
            </a:pPr>
            <a:endParaRPr lang="en-US"/>
          </a:p>
        </p:txBody>
      </p:sp>
      <p:sp>
        <p:nvSpPr>
          <p:cNvPr id="297987" name="Rectangle 1027">
            <a:extLst>
              <a:ext uri="{FF2B5EF4-FFF2-40B4-BE49-F238E27FC236}">
                <a16:creationId xmlns:a16="http://schemas.microsoft.com/office/drawing/2014/main" id="{8D821917-F854-486F-9625-BE238F62A0F3}"/>
              </a:ext>
            </a:extLst>
          </p:cNvPr>
          <p:cNvSpPr>
            <a:spLocks noGrp="1" noChangeArrowheads="1"/>
          </p:cNvSpPr>
          <p:nvPr>
            <p:ph type="dt" idx="1"/>
          </p:nvPr>
        </p:nvSpPr>
        <p:spPr bwMode="auto">
          <a:xfrm>
            <a:off x="4023092" y="0"/>
            <a:ext cx="3077739" cy="469588"/>
          </a:xfrm>
          <a:prstGeom prst="rect">
            <a:avLst/>
          </a:prstGeom>
          <a:noFill/>
          <a:ln w="9525">
            <a:noFill/>
            <a:miter lim="800000"/>
            <a:headEnd/>
            <a:tailEnd/>
          </a:ln>
          <a:effectLst/>
        </p:spPr>
        <p:txBody>
          <a:bodyPr vert="horz" wrap="square" lIns="94179" tIns="47090" rIns="94179" bIns="47090" numCol="1" anchor="t" anchorCtr="0" compatLnSpc="1">
            <a:prstTxWarp prst="textNoShape">
              <a:avLst/>
            </a:prstTxWarp>
          </a:bodyPr>
          <a:lstStyle>
            <a:lvl1pPr algn="r" defTabSz="942310" eaLnBrk="1" hangingPunct="1">
              <a:lnSpc>
                <a:spcPct val="100000"/>
              </a:lnSpc>
              <a:defRPr sz="1100" dirty="0">
                <a:solidFill>
                  <a:schemeClr val="tx1"/>
                </a:solidFill>
                <a:latin typeface="Myriad Pro" pitchFamily="34" charset="0"/>
                <a:cs typeface="+mn-cs"/>
              </a:defRPr>
            </a:lvl1pPr>
          </a:lstStyle>
          <a:p>
            <a:pPr>
              <a:defRPr/>
            </a:pPr>
            <a:endParaRPr lang="en-US"/>
          </a:p>
        </p:txBody>
      </p:sp>
      <p:sp>
        <p:nvSpPr>
          <p:cNvPr id="5124" name="Rectangle 1028">
            <a:extLst>
              <a:ext uri="{FF2B5EF4-FFF2-40B4-BE49-F238E27FC236}">
                <a16:creationId xmlns:a16="http://schemas.microsoft.com/office/drawing/2014/main" id="{3A125B50-5FFC-4980-B05E-7E411DC3BCA0}"/>
              </a:ext>
            </a:extLst>
          </p:cNvPr>
          <p:cNvSpPr>
            <a:spLocks noGrp="1" noRot="1" noChangeAspect="1" noChangeArrowheads="1" noTextEdit="1"/>
          </p:cNvSpPr>
          <p:nvPr>
            <p:ph type="sldImg" idx="2"/>
          </p:nvPr>
        </p:nvSpPr>
        <p:spPr bwMode="auto">
          <a:xfrm>
            <a:off x="1208088" y="704850"/>
            <a:ext cx="4694237" cy="35210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989" name="Rectangle 1029">
            <a:extLst>
              <a:ext uri="{FF2B5EF4-FFF2-40B4-BE49-F238E27FC236}">
                <a16:creationId xmlns:a16="http://schemas.microsoft.com/office/drawing/2014/main" id="{7011F119-7F55-4D30-AF05-33A5A256018C}"/>
              </a:ext>
            </a:extLst>
          </p:cNvPr>
          <p:cNvSpPr>
            <a:spLocks noGrp="1" noChangeArrowheads="1"/>
          </p:cNvSpPr>
          <p:nvPr>
            <p:ph type="body" sz="quarter" idx="3"/>
          </p:nvPr>
        </p:nvSpPr>
        <p:spPr bwMode="auto">
          <a:xfrm>
            <a:off x="710248" y="4461086"/>
            <a:ext cx="5681980" cy="4223008"/>
          </a:xfrm>
          <a:prstGeom prst="rect">
            <a:avLst/>
          </a:prstGeom>
          <a:noFill/>
          <a:ln w="9525">
            <a:noFill/>
            <a:miter lim="800000"/>
            <a:headEnd/>
            <a:tailEnd/>
          </a:ln>
          <a:effectLst/>
        </p:spPr>
        <p:txBody>
          <a:bodyPr vert="horz" wrap="square" lIns="94179" tIns="47090" rIns="94179" bIns="4709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97990" name="Rectangle 1030">
            <a:extLst>
              <a:ext uri="{FF2B5EF4-FFF2-40B4-BE49-F238E27FC236}">
                <a16:creationId xmlns:a16="http://schemas.microsoft.com/office/drawing/2014/main" id="{288E1ED0-B82A-4ACD-AF0F-D3B025A5E845}"/>
              </a:ext>
            </a:extLst>
          </p:cNvPr>
          <p:cNvSpPr>
            <a:spLocks noGrp="1" noChangeArrowheads="1"/>
          </p:cNvSpPr>
          <p:nvPr>
            <p:ph type="ftr" sz="quarter" idx="4"/>
          </p:nvPr>
        </p:nvSpPr>
        <p:spPr bwMode="auto">
          <a:xfrm>
            <a:off x="0" y="8918887"/>
            <a:ext cx="3077739" cy="467947"/>
          </a:xfrm>
          <a:prstGeom prst="rect">
            <a:avLst/>
          </a:prstGeom>
          <a:noFill/>
          <a:ln w="9525">
            <a:noFill/>
            <a:miter lim="800000"/>
            <a:headEnd/>
            <a:tailEnd/>
          </a:ln>
          <a:effectLst/>
        </p:spPr>
        <p:txBody>
          <a:bodyPr vert="horz" wrap="square" lIns="94179" tIns="47090" rIns="94179" bIns="47090" numCol="1" anchor="b" anchorCtr="0" compatLnSpc="1">
            <a:prstTxWarp prst="textNoShape">
              <a:avLst/>
            </a:prstTxWarp>
          </a:bodyPr>
          <a:lstStyle>
            <a:lvl1pPr algn="l" defTabSz="942310" eaLnBrk="1" hangingPunct="1">
              <a:lnSpc>
                <a:spcPct val="100000"/>
              </a:lnSpc>
              <a:defRPr sz="1200" dirty="0">
                <a:solidFill>
                  <a:schemeClr val="tx1"/>
                </a:solidFill>
                <a:latin typeface="Myriad Pro" pitchFamily="34" charset="0"/>
                <a:cs typeface="+mn-cs"/>
              </a:defRPr>
            </a:lvl1pPr>
          </a:lstStyle>
          <a:p>
            <a:pPr>
              <a:defRPr/>
            </a:pPr>
            <a:endParaRPr lang="en-US"/>
          </a:p>
        </p:txBody>
      </p:sp>
      <p:sp>
        <p:nvSpPr>
          <p:cNvPr id="297991" name="Rectangle 1031">
            <a:extLst>
              <a:ext uri="{FF2B5EF4-FFF2-40B4-BE49-F238E27FC236}">
                <a16:creationId xmlns:a16="http://schemas.microsoft.com/office/drawing/2014/main" id="{2BC06497-4AA5-4038-8BCA-D13EEEF46B09}"/>
              </a:ext>
            </a:extLst>
          </p:cNvPr>
          <p:cNvSpPr>
            <a:spLocks noGrp="1" noChangeArrowheads="1"/>
          </p:cNvSpPr>
          <p:nvPr>
            <p:ph type="sldNum" sz="quarter" idx="5"/>
          </p:nvPr>
        </p:nvSpPr>
        <p:spPr bwMode="auto">
          <a:xfrm>
            <a:off x="4023092" y="8918887"/>
            <a:ext cx="3077739" cy="467947"/>
          </a:xfrm>
          <a:prstGeom prst="rect">
            <a:avLst/>
          </a:prstGeom>
          <a:noFill/>
          <a:ln w="9525">
            <a:noFill/>
            <a:miter lim="800000"/>
            <a:headEnd/>
            <a:tailEnd/>
          </a:ln>
          <a:effectLst/>
        </p:spPr>
        <p:txBody>
          <a:bodyPr vert="horz" wrap="square" lIns="94179" tIns="47090" rIns="94179" bIns="47090" numCol="1" anchor="b" anchorCtr="0" compatLnSpc="1">
            <a:prstTxWarp prst="textNoShape">
              <a:avLst/>
            </a:prstTxWarp>
          </a:bodyPr>
          <a:lstStyle>
            <a:lvl1pPr algn="r" defTabSz="941293" eaLnBrk="1" hangingPunct="1">
              <a:defRPr sz="1200">
                <a:solidFill>
                  <a:schemeClr val="tx1"/>
                </a:solidFill>
              </a:defRPr>
            </a:lvl1pPr>
          </a:lstStyle>
          <a:p>
            <a:pPr>
              <a:defRPr/>
            </a:pPr>
            <a:fld id="{82800061-08E9-4A5B-BD55-5FBD40FE37E0}"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marL="177800" indent="-177800" algn="l" rtl="0" eaLnBrk="0" fontAlgn="base" hangingPunct="0">
      <a:spcBef>
        <a:spcPct val="30000"/>
      </a:spcBef>
      <a:spcAft>
        <a:spcPct val="0"/>
      </a:spcAft>
      <a:buChar char="•"/>
      <a:defRPr sz="1000" b="1" kern="1200">
        <a:solidFill>
          <a:schemeClr val="tx1"/>
        </a:solidFill>
        <a:latin typeface="Myriad Pro" pitchFamily="34" charset="0"/>
        <a:ea typeface="+mn-ea"/>
        <a:cs typeface="+mn-cs"/>
      </a:defRPr>
    </a:lvl1pPr>
    <a:lvl2pPr marL="682625" indent="-287338" algn="l" rtl="0" eaLnBrk="0" fontAlgn="base" hangingPunct="0">
      <a:spcBef>
        <a:spcPct val="30000"/>
      </a:spcBef>
      <a:spcAft>
        <a:spcPct val="0"/>
      </a:spcAft>
      <a:buChar char="•"/>
      <a:defRPr sz="1000" kern="1200">
        <a:solidFill>
          <a:schemeClr val="tx1"/>
        </a:solidFill>
        <a:latin typeface="Myriad Pro" pitchFamily="34" charset="0"/>
        <a:ea typeface="+mn-ea"/>
        <a:cs typeface="+mn-cs"/>
      </a:defRPr>
    </a:lvl2pPr>
    <a:lvl3pPr marL="1092200" indent="-177800" algn="l" rtl="0" eaLnBrk="0" fontAlgn="base" hangingPunct="0">
      <a:spcBef>
        <a:spcPct val="30000"/>
      </a:spcBef>
      <a:spcAft>
        <a:spcPct val="0"/>
      </a:spcAft>
      <a:buChar char="•"/>
      <a:defRPr sz="1000" kern="1200">
        <a:solidFill>
          <a:schemeClr val="tx1"/>
        </a:solidFill>
        <a:latin typeface="Myriad Pro" pitchFamily="34" charset="0"/>
        <a:ea typeface="+mn-ea"/>
        <a:cs typeface="+mn-cs"/>
      </a:defRPr>
    </a:lvl3pPr>
    <a:lvl4pPr marL="1541463" indent="-169863" algn="l" rtl="0" eaLnBrk="0" fontAlgn="base" hangingPunct="0">
      <a:spcBef>
        <a:spcPct val="30000"/>
      </a:spcBef>
      <a:spcAft>
        <a:spcPct val="0"/>
      </a:spcAft>
      <a:buChar char="•"/>
      <a:defRPr sz="1000" kern="1200">
        <a:solidFill>
          <a:schemeClr val="tx1"/>
        </a:solidFill>
        <a:latin typeface="Myriad Pro" pitchFamily="34" charset="0"/>
        <a:ea typeface="+mn-ea"/>
        <a:cs typeface="+mn-cs"/>
      </a:defRPr>
    </a:lvl4pPr>
    <a:lvl5pPr marL="2060575" indent="-231775" algn="l" rtl="0" eaLnBrk="0" fontAlgn="base" hangingPunct="0">
      <a:spcBef>
        <a:spcPct val="30000"/>
      </a:spcBef>
      <a:spcAft>
        <a:spcPct val="0"/>
      </a:spcAft>
      <a:buChar char="•"/>
      <a:defRPr sz="1000" kern="1200">
        <a:solidFill>
          <a:schemeClr val="tx1"/>
        </a:solidFill>
        <a:latin typeface="Myriad Pro"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31">
            <a:extLst>
              <a:ext uri="{FF2B5EF4-FFF2-40B4-BE49-F238E27FC236}">
                <a16:creationId xmlns:a16="http://schemas.microsoft.com/office/drawing/2014/main" id="{5CC52E30-5B92-4E5C-A1BB-E39BF4FC03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293">
              <a:spcBef>
                <a:spcPct val="30000"/>
              </a:spcBef>
              <a:buChar char="•"/>
              <a:defRPr sz="1000" b="1">
                <a:solidFill>
                  <a:schemeClr val="tx1"/>
                </a:solidFill>
                <a:latin typeface="Myriad Pro"/>
              </a:defRPr>
            </a:lvl1pPr>
            <a:lvl2pPr marL="768805" indent="-295694" defTabSz="941293">
              <a:spcBef>
                <a:spcPct val="30000"/>
              </a:spcBef>
              <a:buChar char="•"/>
              <a:defRPr sz="1000">
                <a:solidFill>
                  <a:schemeClr val="tx1"/>
                </a:solidFill>
                <a:latin typeface="Myriad Pro"/>
              </a:defRPr>
            </a:lvl2pPr>
            <a:lvl3pPr marL="1182776" indent="-236555" defTabSz="941293">
              <a:spcBef>
                <a:spcPct val="30000"/>
              </a:spcBef>
              <a:buChar char="•"/>
              <a:defRPr sz="1000">
                <a:solidFill>
                  <a:schemeClr val="tx1"/>
                </a:solidFill>
                <a:latin typeface="Myriad Pro"/>
              </a:defRPr>
            </a:lvl3pPr>
            <a:lvl4pPr marL="1655887" indent="-236555" defTabSz="941293">
              <a:spcBef>
                <a:spcPct val="30000"/>
              </a:spcBef>
              <a:buChar char="•"/>
              <a:defRPr sz="1000">
                <a:solidFill>
                  <a:schemeClr val="tx1"/>
                </a:solidFill>
                <a:latin typeface="Myriad Pro"/>
              </a:defRPr>
            </a:lvl4pPr>
            <a:lvl5pPr marL="2128998" indent="-236555" defTabSz="941293">
              <a:spcBef>
                <a:spcPct val="30000"/>
              </a:spcBef>
              <a:buChar char="•"/>
              <a:defRPr sz="1000">
                <a:solidFill>
                  <a:schemeClr val="tx1"/>
                </a:solidFill>
                <a:latin typeface="Myriad Pro"/>
              </a:defRPr>
            </a:lvl5pPr>
            <a:lvl6pPr marL="2602108" indent="-236555" defTabSz="941293" eaLnBrk="0" fontAlgn="base" hangingPunct="0">
              <a:spcBef>
                <a:spcPct val="30000"/>
              </a:spcBef>
              <a:spcAft>
                <a:spcPct val="0"/>
              </a:spcAft>
              <a:buChar char="•"/>
              <a:defRPr sz="1000">
                <a:solidFill>
                  <a:schemeClr val="tx1"/>
                </a:solidFill>
                <a:latin typeface="Myriad Pro"/>
              </a:defRPr>
            </a:lvl6pPr>
            <a:lvl7pPr marL="3075219" indent="-236555" defTabSz="941293" eaLnBrk="0" fontAlgn="base" hangingPunct="0">
              <a:spcBef>
                <a:spcPct val="30000"/>
              </a:spcBef>
              <a:spcAft>
                <a:spcPct val="0"/>
              </a:spcAft>
              <a:buChar char="•"/>
              <a:defRPr sz="1000">
                <a:solidFill>
                  <a:schemeClr val="tx1"/>
                </a:solidFill>
                <a:latin typeface="Myriad Pro"/>
              </a:defRPr>
            </a:lvl7pPr>
            <a:lvl8pPr marL="3548329" indent="-236555" defTabSz="941293" eaLnBrk="0" fontAlgn="base" hangingPunct="0">
              <a:spcBef>
                <a:spcPct val="30000"/>
              </a:spcBef>
              <a:spcAft>
                <a:spcPct val="0"/>
              </a:spcAft>
              <a:buChar char="•"/>
              <a:defRPr sz="1000">
                <a:solidFill>
                  <a:schemeClr val="tx1"/>
                </a:solidFill>
                <a:latin typeface="Myriad Pro"/>
              </a:defRPr>
            </a:lvl8pPr>
            <a:lvl9pPr marL="4021440" indent="-236555" defTabSz="941293" eaLnBrk="0" fontAlgn="base" hangingPunct="0">
              <a:spcBef>
                <a:spcPct val="30000"/>
              </a:spcBef>
              <a:spcAft>
                <a:spcPct val="0"/>
              </a:spcAft>
              <a:buChar char="•"/>
              <a:defRPr sz="1000">
                <a:solidFill>
                  <a:schemeClr val="tx1"/>
                </a:solidFill>
                <a:latin typeface="Myriad Pro"/>
              </a:defRPr>
            </a:lvl9pPr>
          </a:lstStyle>
          <a:p>
            <a:pPr>
              <a:spcBef>
                <a:spcPct val="0"/>
              </a:spcBef>
              <a:buFontTx/>
              <a:buNone/>
            </a:pPr>
            <a:fld id="{E1D04070-50D3-47D6-BD90-C410E5E226E0}" type="slidenum">
              <a:rPr lang="en-US" altLang="en-US" sz="1200" b="0"/>
              <a:pPr>
                <a:spcBef>
                  <a:spcPct val="0"/>
                </a:spcBef>
                <a:buFontTx/>
                <a:buNone/>
              </a:pPr>
              <a:t>1</a:t>
            </a:fld>
            <a:endParaRPr lang="en-US" altLang="en-US" sz="1200" b="0"/>
          </a:p>
        </p:txBody>
      </p:sp>
      <p:sp>
        <p:nvSpPr>
          <p:cNvPr id="8195" name="Rectangle 2">
            <a:extLst>
              <a:ext uri="{FF2B5EF4-FFF2-40B4-BE49-F238E27FC236}">
                <a16:creationId xmlns:a16="http://schemas.microsoft.com/office/drawing/2014/main" id="{C256FACF-2561-4EA5-BB32-2FD0063BABDA}"/>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32E7E52-97BA-4DDE-817F-87881358970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Myriad Pro"/>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E1E1948B-3523-4049-88BA-A6F77B2F5B56}"/>
              </a:ext>
            </a:extLst>
          </p:cNvPr>
          <p:cNvSpPr>
            <a:spLocks noGrp="1" noRot="1" noChangeAspect="1" noChangeArrowheads="1" noTextEdit="1"/>
          </p:cNvSpPr>
          <p:nvPr>
            <p:ph type="sldImg"/>
          </p:nvPr>
        </p:nvSpPr>
        <p:spPr>
          <a:ln/>
        </p:spPr>
      </p:sp>
      <p:sp>
        <p:nvSpPr>
          <p:cNvPr id="34819" name="Notes Placeholder 2">
            <a:extLst>
              <a:ext uri="{FF2B5EF4-FFF2-40B4-BE49-F238E27FC236}">
                <a16:creationId xmlns:a16="http://schemas.microsoft.com/office/drawing/2014/main" id="{51DC8004-E7A5-40D8-A85B-6AE46573C78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Myriad Pro"/>
            </a:endParaRPr>
          </a:p>
        </p:txBody>
      </p:sp>
      <p:sp>
        <p:nvSpPr>
          <p:cNvPr id="34820" name="Slide Number Placeholder 3">
            <a:extLst>
              <a:ext uri="{FF2B5EF4-FFF2-40B4-BE49-F238E27FC236}">
                <a16:creationId xmlns:a16="http://schemas.microsoft.com/office/drawing/2014/main" id="{7CA40C9E-6E80-46F0-BD5F-7AEB4D397EA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293">
              <a:spcBef>
                <a:spcPct val="30000"/>
              </a:spcBef>
              <a:buChar char="•"/>
              <a:defRPr sz="1000" b="1">
                <a:solidFill>
                  <a:schemeClr val="tx1"/>
                </a:solidFill>
                <a:latin typeface="Myriad Pro"/>
              </a:defRPr>
            </a:lvl1pPr>
            <a:lvl2pPr marL="768805" indent="-295694" defTabSz="941293">
              <a:spcBef>
                <a:spcPct val="30000"/>
              </a:spcBef>
              <a:buChar char="•"/>
              <a:defRPr sz="1000">
                <a:solidFill>
                  <a:schemeClr val="tx1"/>
                </a:solidFill>
                <a:latin typeface="Myriad Pro"/>
              </a:defRPr>
            </a:lvl2pPr>
            <a:lvl3pPr marL="1182776" indent="-236555" defTabSz="941293">
              <a:spcBef>
                <a:spcPct val="30000"/>
              </a:spcBef>
              <a:buChar char="•"/>
              <a:defRPr sz="1000">
                <a:solidFill>
                  <a:schemeClr val="tx1"/>
                </a:solidFill>
                <a:latin typeface="Myriad Pro"/>
              </a:defRPr>
            </a:lvl3pPr>
            <a:lvl4pPr marL="1655887" indent="-236555" defTabSz="941293">
              <a:spcBef>
                <a:spcPct val="30000"/>
              </a:spcBef>
              <a:buChar char="•"/>
              <a:defRPr sz="1000">
                <a:solidFill>
                  <a:schemeClr val="tx1"/>
                </a:solidFill>
                <a:latin typeface="Myriad Pro"/>
              </a:defRPr>
            </a:lvl4pPr>
            <a:lvl5pPr marL="2128998" indent="-236555" defTabSz="941293">
              <a:spcBef>
                <a:spcPct val="30000"/>
              </a:spcBef>
              <a:buChar char="•"/>
              <a:defRPr sz="1000">
                <a:solidFill>
                  <a:schemeClr val="tx1"/>
                </a:solidFill>
                <a:latin typeface="Myriad Pro"/>
              </a:defRPr>
            </a:lvl5pPr>
            <a:lvl6pPr marL="2602108" indent="-236555" defTabSz="941293" eaLnBrk="0" fontAlgn="base" hangingPunct="0">
              <a:spcBef>
                <a:spcPct val="30000"/>
              </a:spcBef>
              <a:spcAft>
                <a:spcPct val="0"/>
              </a:spcAft>
              <a:buChar char="•"/>
              <a:defRPr sz="1000">
                <a:solidFill>
                  <a:schemeClr val="tx1"/>
                </a:solidFill>
                <a:latin typeface="Myriad Pro"/>
              </a:defRPr>
            </a:lvl6pPr>
            <a:lvl7pPr marL="3075219" indent="-236555" defTabSz="941293" eaLnBrk="0" fontAlgn="base" hangingPunct="0">
              <a:spcBef>
                <a:spcPct val="30000"/>
              </a:spcBef>
              <a:spcAft>
                <a:spcPct val="0"/>
              </a:spcAft>
              <a:buChar char="•"/>
              <a:defRPr sz="1000">
                <a:solidFill>
                  <a:schemeClr val="tx1"/>
                </a:solidFill>
                <a:latin typeface="Myriad Pro"/>
              </a:defRPr>
            </a:lvl7pPr>
            <a:lvl8pPr marL="3548329" indent="-236555" defTabSz="941293" eaLnBrk="0" fontAlgn="base" hangingPunct="0">
              <a:spcBef>
                <a:spcPct val="30000"/>
              </a:spcBef>
              <a:spcAft>
                <a:spcPct val="0"/>
              </a:spcAft>
              <a:buChar char="•"/>
              <a:defRPr sz="1000">
                <a:solidFill>
                  <a:schemeClr val="tx1"/>
                </a:solidFill>
                <a:latin typeface="Myriad Pro"/>
              </a:defRPr>
            </a:lvl8pPr>
            <a:lvl9pPr marL="4021440" indent="-236555" defTabSz="941293" eaLnBrk="0" fontAlgn="base" hangingPunct="0">
              <a:spcBef>
                <a:spcPct val="30000"/>
              </a:spcBef>
              <a:spcAft>
                <a:spcPct val="0"/>
              </a:spcAft>
              <a:buChar char="•"/>
              <a:defRPr sz="1000">
                <a:solidFill>
                  <a:schemeClr val="tx1"/>
                </a:solidFill>
                <a:latin typeface="Myriad Pro"/>
              </a:defRPr>
            </a:lvl9pPr>
          </a:lstStyle>
          <a:p>
            <a:pPr>
              <a:spcBef>
                <a:spcPct val="0"/>
              </a:spcBef>
              <a:buFontTx/>
              <a:buNone/>
            </a:pPr>
            <a:fld id="{809080C1-E3BE-453E-B228-9F2FF5077739}" type="slidenum">
              <a:rPr lang="en-US" altLang="en-US" sz="1200" b="0"/>
              <a:pPr>
                <a:spcBef>
                  <a:spcPct val="0"/>
                </a:spcBef>
                <a:buFontTx/>
                <a:buNone/>
              </a:pPr>
              <a:t>13</a:t>
            </a:fld>
            <a:endParaRPr lang="en-US" altLang="en-US" sz="1200" b="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EED5966C-A91C-4941-B7C9-7987CAD1A3D6}"/>
              </a:ext>
            </a:extLst>
          </p:cNvPr>
          <p:cNvSpPr>
            <a:spLocks noGrp="1" noRot="1" noChangeAspect="1" noChangeArrowheads="1" noTextEdit="1"/>
          </p:cNvSpPr>
          <p:nvPr>
            <p:ph type="sldImg"/>
          </p:nvPr>
        </p:nvSpPr>
        <p:spPr>
          <a:ln/>
        </p:spPr>
      </p:sp>
      <p:sp>
        <p:nvSpPr>
          <p:cNvPr id="36867" name="Notes Placeholder 2">
            <a:extLst>
              <a:ext uri="{FF2B5EF4-FFF2-40B4-BE49-F238E27FC236}">
                <a16:creationId xmlns:a16="http://schemas.microsoft.com/office/drawing/2014/main" id="{E0B1217E-FD3B-493C-BC7F-CD9E0AA0B75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Myriad Pro"/>
            </a:endParaRPr>
          </a:p>
        </p:txBody>
      </p:sp>
      <p:sp>
        <p:nvSpPr>
          <p:cNvPr id="36868" name="Slide Number Placeholder 3">
            <a:extLst>
              <a:ext uri="{FF2B5EF4-FFF2-40B4-BE49-F238E27FC236}">
                <a16:creationId xmlns:a16="http://schemas.microsoft.com/office/drawing/2014/main" id="{58C2F7AE-206F-4F12-AF0C-141E4DDB57C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293">
              <a:spcBef>
                <a:spcPct val="30000"/>
              </a:spcBef>
              <a:buChar char="•"/>
              <a:defRPr sz="1000" b="1">
                <a:solidFill>
                  <a:schemeClr val="tx1"/>
                </a:solidFill>
                <a:latin typeface="Myriad Pro"/>
              </a:defRPr>
            </a:lvl1pPr>
            <a:lvl2pPr marL="768805" indent="-295694" defTabSz="941293">
              <a:spcBef>
                <a:spcPct val="30000"/>
              </a:spcBef>
              <a:buChar char="•"/>
              <a:defRPr sz="1000">
                <a:solidFill>
                  <a:schemeClr val="tx1"/>
                </a:solidFill>
                <a:latin typeface="Myriad Pro"/>
              </a:defRPr>
            </a:lvl2pPr>
            <a:lvl3pPr marL="1182776" indent="-236555" defTabSz="941293">
              <a:spcBef>
                <a:spcPct val="30000"/>
              </a:spcBef>
              <a:buChar char="•"/>
              <a:defRPr sz="1000">
                <a:solidFill>
                  <a:schemeClr val="tx1"/>
                </a:solidFill>
                <a:latin typeface="Myriad Pro"/>
              </a:defRPr>
            </a:lvl3pPr>
            <a:lvl4pPr marL="1655887" indent="-236555" defTabSz="941293">
              <a:spcBef>
                <a:spcPct val="30000"/>
              </a:spcBef>
              <a:buChar char="•"/>
              <a:defRPr sz="1000">
                <a:solidFill>
                  <a:schemeClr val="tx1"/>
                </a:solidFill>
                <a:latin typeface="Myriad Pro"/>
              </a:defRPr>
            </a:lvl4pPr>
            <a:lvl5pPr marL="2128998" indent="-236555" defTabSz="941293">
              <a:spcBef>
                <a:spcPct val="30000"/>
              </a:spcBef>
              <a:buChar char="•"/>
              <a:defRPr sz="1000">
                <a:solidFill>
                  <a:schemeClr val="tx1"/>
                </a:solidFill>
                <a:latin typeface="Myriad Pro"/>
              </a:defRPr>
            </a:lvl5pPr>
            <a:lvl6pPr marL="2602108" indent="-236555" defTabSz="941293" eaLnBrk="0" fontAlgn="base" hangingPunct="0">
              <a:spcBef>
                <a:spcPct val="30000"/>
              </a:spcBef>
              <a:spcAft>
                <a:spcPct val="0"/>
              </a:spcAft>
              <a:buChar char="•"/>
              <a:defRPr sz="1000">
                <a:solidFill>
                  <a:schemeClr val="tx1"/>
                </a:solidFill>
                <a:latin typeface="Myriad Pro"/>
              </a:defRPr>
            </a:lvl6pPr>
            <a:lvl7pPr marL="3075219" indent="-236555" defTabSz="941293" eaLnBrk="0" fontAlgn="base" hangingPunct="0">
              <a:spcBef>
                <a:spcPct val="30000"/>
              </a:spcBef>
              <a:spcAft>
                <a:spcPct val="0"/>
              </a:spcAft>
              <a:buChar char="•"/>
              <a:defRPr sz="1000">
                <a:solidFill>
                  <a:schemeClr val="tx1"/>
                </a:solidFill>
                <a:latin typeface="Myriad Pro"/>
              </a:defRPr>
            </a:lvl7pPr>
            <a:lvl8pPr marL="3548329" indent="-236555" defTabSz="941293" eaLnBrk="0" fontAlgn="base" hangingPunct="0">
              <a:spcBef>
                <a:spcPct val="30000"/>
              </a:spcBef>
              <a:spcAft>
                <a:spcPct val="0"/>
              </a:spcAft>
              <a:buChar char="•"/>
              <a:defRPr sz="1000">
                <a:solidFill>
                  <a:schemeClr val="tx1"/>
                </a:solidFill>
                <a:latin typeface="Myriad Pro"/>
              </a:defRPr>
            </a:lvl8pPr>
            <a:lvl9pPr marL="4021440" indent="-236555" defTabSz="941293" eaLnBrk="0" fontAlgn="base" hangingPunct="0">
              <a:spcBef>
                <a:spcPct val="30000"/>
              </a:spcBef>
              <a:spcAft>
                <a:spcPct val="0"/>
              </a:spcAft>
              <a:buChar char="•"/>
              <a:defRPr sz="1000">
                <a:solidFill>
                  <a:schemeClr val="tx1"/>
                </a:solidFill>
                <a:latin typeface="Myriad Pro"/>
              </a:defRPr>
            </a:lvl9pPr>
          </a:lstStyle>
          <a:p>
            <a:pPr>
              <a:spcBef>
                <a:spcPct val="0"/>
              </a:spcBef>
              <a:buFontTx/>
              <a:buNone/>
            </a:pPr>
            <a:fld id="{4ED9BB4D-31DF-4C8F-A4C8-9B78FBA42C67}" type="slidenum">
              <a:rPr lang="en-US" altLang="en-US" sz="1200" b="0"/>
              <a:pPr>
                <a:spcBef>
                  <a:spcPct val="0"/>
                </a:spcBef>
                <a:buFontTx/>
                <a:buNone/>
              </a:pPr>
              <a:t>14</a:t>
            </a:fld>
            <a:endParaRPr lang="en-US" altLang="en-US" sz="1200" b="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360C747B-CE42-4DBA-9A95-28E8587FE112}"/>
              </a:ext>
            </a:extLst>
          </p:cNvPr>
          <p:cNvSpPr>
            <a:spLocks noGrp="1" noRot="1" noChangeAspect="1" noChangeArrowheads="1" noTextEdit="1"/>
          </p:cNvSpPr>
          <p:nvPr>
            <p:ph type="sldImg"/>
          </p:nvPr>
        </p:nvSpPr>
        <p:spPr>
          <a:ln/>
        </p:spPr>
      </p:sp>
      <p:sp>
        <p:nvSpPr>
          <p:cNvPr id="38915" name="Notes Placeholder 2">
            <a:extLst>
              <a:ext uri="{FF2B5EF4-FFF2-40B4-BE49-F238E27FC236}">
                <a16:creationId xmlns:a16="http://schemas.microsoft.com/office/drawing/2014/main" id="{77B517A6-ED7D-4086-AF4A-E72CED8BAD2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Myriad Pro"/>
            </a:endParaRPr>
          </a:p>
        </p:txBody>
      </p:sp>
      <p:sp>
        <p:nvSpPr>
          <p:cNvPr id="38916" name="Slide Number Placeholder 3">
            <a:extLst>
              <a:ext uri="{FF2B5EF4-FFF2-40B4-BE49-F238E27FC236}">
                <a16:creationId xmlns:a16="http://schemas.microsoft.com/office/drawing/2014/main" id="{5DEC4E73-FC13-4B21-926C-A5D5F8AA6B4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293">
              <a:spcBef>
                <a:spcPct val="30000"/>
              </a:spcBef>
              <a:buChar char="•"/>
              <a:defRPr sz="1000" b="1">
                <a:solidFill>
                  <a:schemeClr val="tx1"/>
                </a:solidFill>
                <a:latin typeface="Myriad Pro"/>
              </a:defRPr>
            </a:lvl1pPr>
            <a:lvl2pPr marL="768805" indent="-295694" defTabSz="941293">
              <a:spcBef>
                <a:spcPct val="30000"/>
              </a:spcBef>
              <a:buChar char="•"/>
              <a:defRPr sz="1000">
                <a:solidFill>
                  <a:schemeClr val="tx1"/>
                </a:solidFill>
                <a:latin typeface="Myriad Pro"/>
              </a:defRPr>
            </a:lvl2pPr>
            <a:lvl3pPr marL="1182776" indent="-236555" defTabSz="941293">
              <a:spcBef>
                <a:spcPct val="30000"/>
              </a:spcBef>
              <a:buChar char="•"/>
              <a:defRPr sz="1000">
                <a:solidFill>
                  <a:schemeClr val="tx1"/>
                </a:solidFill>
                <a:latin typeface="Myriad Pro"/>
              </a:defRPr>
            </a:lvl3pPr>
            <a:lvl4pPr marL="1655887" indent="-236555" defTabSz="941293">
              <a:spcBef>
                <a:spcPct val="30000"/>
              </a:spcBef>
              <a:buChar char="•"/>
              <a:defRPr sz="1000">
                <a:solidFill>
                  <a:schemeClr val="tx1"/>
                </a:solidFill>
                <a:latin typeface="Myriad Pro"/>
              </a:defRPr>
            </a:lvl4pPr>
            <a:lvl5pPr marL="2128998" indent="-236555" defTabSz="941293">
              <a:spcBef>
                <a:spcPct val="30000"/>
              </a:spcBef>
              <a:buChar char="•"/>
              <a:defRPr sz="1000">
                <a:solidFill>
                  <a:schemeClr val="tx1"/>
                </a:solidFill>
                <a:latin typeface="Myriad Pro"/>
              </a:defRPr>
            </a:lvl5pPr>
            <a:lvl6pPr marL="2602108" indent="-236555" defTabSz="941293" eaLnBrk="0" fontAlgn="base" hangingPunct="0">
              <a:spcBef>
                <a:spcPct val="30000"/>
              </a:spcBef>
              <a:spcAft>
                <a:spcPct val="0"/>
              </a:spcAft>
              <a:buChar char="•"/>
              <a:defRPr sz="1000">
                <a:solidFill>
                  <a:schemeClr val="tx1"/>
                </a:solidFill>
                <a:latin typeface="Myriad Pro"/>
              </a:defRPr>
            </a:lvl6pPr>
            <a:lvl7pPr marL="3075219" indent="-236555" defTabSz="941293" eaLnBrk="0" fontAlgn="base" hangingPunct="0">
              <a:spcBef>
                <a:spcPct val="30000"/>
              </a:spcBef>
              <a:spcAft>
                <a:spcPct val="0"/>
              </a:spcAft>
              <a:buChar char="•"/>
              <a:defRPr sz="1000">
                <a:solidFill>
                  <a:schemeClr val="tx1"/>
                </a:solidFill>
                <a:latin typeface="Myriad Pro"/>
              </a:defRPr>
            </a:lvl7pPr>
            <a:lvl8pPr marL="3548329" indent="-236555" defTabSz="941293" eaLnBrk="0" fontAlgn="base" hangingPunct="0">
              <a:spcBef>
                <a:spcPct val="30000"/>
              </a:spcBef>
              <a:spcAft>
                <a:spcPct val="0"/>
              </a:spcAft>
              <a:buChar char="•"/>
              <a:defRPr sz="1000">
                <a:solidFill>
                  <a:schemeClr val="tx1"/>
                </a:solidFill>
                <a:latin typeface="Myriad Pro"/>
              </a:defRPr>
            </a:lvl8pPr>
            <a:lvl9pPr marL="4021440" indent="-236555" defTabSz="941293" eaLnBrk="0" fontAlgn="base" hangingPunct="0">
              <a:spcBef>
                <a:spcPct val="30000"/>
              </a:spcBef>
              <a:spcAft>
                <a:spcPct val="0"/>
              </a:spcAft>
              <a:buChar char="•"/>
              <a:defRPr sz="1000">
                <a:solidFill>
                  <a:schemeClr val="tx1"/>
                </a:solidFill>
                <a:latin typeface="Myriad Pro"/>
              </a:defRPr>
            </a:lvl9pPr>
          </a:lstStyle>
          <a:p>
            <a:pPr>
              <a:spcBef>
                <a:spcPct val="0"/>
              </a:spcBef>
              <a:buFontTx/>
              <a:buNone/>
            </a:pPr>
            <a:fld id="{E3E8B62A-E4D1-48D9-AB0B-675103B014B5}" type="slidenum">
              <a:rPr lang="en-US" altLang="en-US" sz="1200" b="0"/>
              <a:pPr>
                <a:spcBef>
                  <a:spcPct val="0"/>
                </a:spcBef>
                <a:buFontTx/>
                <a:buNone/>
              </a:pPr>
              <a:t>15</a:t>
            </a:fld>
            <a:endParaRPr lang="en-US" altLang="en-US" sz="1200" b="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9B70BBC4-38FB-43B9-9F9E-47ACD80F6A4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293">
              <a:spcBef>
                <a:spcPct val="30000"/>
              </a:spcBef>
              <a:buChar char="•"/>
              <a:defRPr sz="1000" b="1">
                <a:solidFill>
                  <a:schemeClr val="tx1"/>
                </a:solidFill>
                <a:latin typeface="Myriad Pro"/>
              </a:defRPr>
            </a:lvl1pPr>
            <a:lvl2pPr marL="768805" indent="-295694" defTabSz="941293">
              <a:spcBef>
                <a:spcPct val="30000"/>
              </a:spcBef>
              <a:buChar char="•"/>
              <a:defRPr sz="1000">
                <a:solidFill>
                  <a:schemeClr val="tx1"/>
                </a:solidFill>
                <a:latin typeface="Myriad Pro"/>
              </a:defRPr>
            </a:lvl2pPr>
            <a:lvl3pPr marL="1182776" indent="-236555" defTabSz="941293">
              <a:spcBef>
                <a:spcPct val="30000"/>
              </a:spcBef>
              <a:buChar char="•"/>
              <a:defRPr sz="1000">
                <a:solidFill>
                  <a:schemeClr val="tx1"/>
                </a:solidFill>
                <a:latin typeface="Myriad Pro"/>
              </a:defRPr>
            </a:lvl3pPr>
            <a:lvl4pPr marL="1655887" indent="-236555" defTabSz="941293">
              <a:spcBef>
                <a:spcPct val="30000"/>
              </a:spcBef>
              <a:buChar char="•"/>
              <a:defRPr sz="1000">
                <a:solidFill>
                  <a:schemeClr val="tx1"/>
                </a:solidFill>
                <a:latin typeface="Myriad Pro"/>
              </a:defRPr>
            </a:lvl4pPr>
            <a:lvl5pPr marL="2128998" indent="-236555" defTabSz="941293">
              <a:spcBef>
                <a:spcPct val="30000"/>
              </a:spcBef>
              <a:buChar char="•"/>
              <a:defRPr sz="1000">
                <a:solidFill>
                  <a:schemeClr val="tx1"/>
                </a:solidFill>
                <a:latin typeface="Myriad Pro"/>
              </a:defRPr>
            </a:lvl5pPr>
            <a:lvl6pPr marL="2602108" indent="-236555" defTabSz="941293" eaLnBrk="0" fontAlgn="base" hangingPunct="0">
              <a:spcBef>
                <a:spcPct val="30000"/>
              </a:spcBef>
              <a:spcAft>
                <a:spcPct val="0"/>
              </a:spcAft>
              <a:buChar char="•"/>
              <a:defRPr sz="1000">
                <a:solidFill>
                  <a:schemeClr val="tx1"/>
                </a:solidFill>
                <a:latin typeface="Myriad Pro"/>
              </a:defRPr>
            </a:lvl6pPr>
            <a:lvl7pPr marL="3075219" indent="-236555" defTabSz="941293" eaLnBrk="0" fontAlgn="base" hangingPunct="0">
              <a:spcBef>
                <a:spcPct val="30000"/>
              </a:spcBef>
              <a:spcAft>
                <a:spcPct val="0"/>
              </a:spcAft>
              <a:buChar char="•"/>
              <a:defRPr sz="1000">
                <a:solidFill>
                  <a:schemeClr val="tx1"/>
                </a:solidFill>
                <a:latin typeface="Myriad Pro"/>
              </a:defRPr>
            </a:lvl7pPr>
            <a:lvl8pPr marL="3548329" indent="-236555" defTabSz="941293" eaLnBrk="0" fontAlgn="base" hangingPunct="0">
              <a:spcBef>
                <a:spcPct val="30000"/>
              </a:spcBef>
              <a:spcAft>
                <a:spcPct val="0"/>
              </a:spcAft>
              <a:buChar char="•"/>
              <a:defRPr sz="1000">
                <a:solidFill>
                  <a:schemeClr val="tx1"/>
                </a:solidFill>
                <a:latin typeface="Myriad Pro"/>
              </a:defRPr>
            </a:lvl8pPr>
            <a:lvl9pPr marL="4021440" indent="-236555" defTabSz="941293" eaLnBrk="0" fontAlgn="base" hangingPunct="0">
              <a:spcBef>
                <a:spcPct val="30000"/>
              </a:spcBef>
              <a:spcAft>
                <a:spcPct val="0"/>
              </a:spcAft>
              <a:buChar char="•"/>
              <a:defRPr sz="1000">
                <a:solidFill>
                  <a:schemeClr val="tx1"/>
                </a:solidFill>
                <a:latin typeface="Myriad Pro"/>
              </a:defRPr>
            </a:lvl9pPr>
          </a:lstStyle>
          <a:p>
            <a:pPr>
              <a:spcBef>
                <a:spcPct val="0"/>
              </a:spcBef>
              <a:buFontTx/>
              <a:buNone/>
            </a:pPr>
            <a:fld id="{DA6BDE31-7C4E-4DE2-B2B9-065A26399DDF}" type="slidenum">
              <a:rPr lang="en-US" altLang="en-US" sz="1200" b="0"/>
              <a:pPr>
                <a:spcBef>
                  <a:spcPct val="0"/>
                </a:spcBef>
                <a:buFontTx/>
                <a:buNone/>
              </a:pPr>
              <a:t>2</a:t>
            </a:fld>
            <a:endParaRPr lang="en-US" altLang="en-US" sz="1200" b="0"/>
          </a:p>
        </p:txBody>
      </p:sp>
      <p:sp>
        <p:nvSpPr>
          <p:cNvPr id="10243" name="Rectangle 2">
            <a:extLst>
              <a:ext uri="{FF2B5EF4-FFF2-40B4-BE49-F238E27FC236}">
                <a16:creationId xmlns:a16="http://schemas.microsoft.com/office/drawing/2014/main" id="{1287DC43-0DDC-4D9E-93DD-57E82665F9C2}"/>
              </a:ext>
            </a:extLst>
          </p:cNvPr>
          <p:cNvSpPr>
            <a:spLocks noGrp="1" noRot="1" noChangeAspect="1" noChangeArrowheads="1" noTextEdit="1"/>
          </p:cNvSpPr>
          <p:nvPr>
            <p:ph type="sldImg"/>
          </p:nvPr>
        </p:nvSpPr>
        <p:spPr>
          <a:xfrm>
            <a:off x="1204913" y="704850"/>
            <a:ext cx="4692650" cy="3519488"/>
          </a:xfrm>
          <a:solidFill>
            <a:srgbClr val="FFFFFF"/>
          </a:solidFill>
          <a:ln/>
        </p:spPr>
      </p:sp>
      <p:sp>
        <p:nvSpPr>
          <p:cNvPr id="10244" name="Rectangle 3">
            <a:extLst>
              <a:ext uri="{FF2B5EF4-FFF2-40B4-BE49-F238E27FC236}">
                <a16:creationId xmlns:a16="http://schemas.microsoft.com/office/drawing/2014/main" id="{CF58AF69-953A-4FEE-8FE8-9A7BD1217BB7}"/>
              </a:ext>
            </a:extLst>
          </p:cNvPr>
          <p:cNvSpPr>
            <a:spLocks noGrp="1" noChangeArrowheads="1"/>
          </p:cNvSpPr>
          <p:nvPr>
            <p:ph type="body" idx="1"/>
          </p:nvPr>
        </p:nvSpPr>
        <p:spPr>
          <a:xfrm>
            <a:off x="946997" y="4459444"/>
            <a:ext cx="5208482" cy="4224650"/>
          </a:xfrm>
          <a:solidFill>
            <a:srgbClr val="FFFFFF"/>
          </a:solidFill>
          <a:ln>
            <a:solidFill>
              <a:srgbClr val="000000"/>
            </a:solidFill>
          </a:ln>
        </p:spPr>
        <p:txBody>
          <a:bodyPr/>
          <a:lstStyle/>
          <a:p>
            <a:pPr eaLnBrk="1" hangingPunct="1"/>
            <a:endParaRPr lang="en-US" altLang="en-US">
              <a:latin typeface="Myriad Pro"/>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04284EFA-5933-418A-84A3-56101DBCC31F}"/>
              </a:ext>
            </a:extLst>
          </p:cNvPr>
          <p:cNvSpPr>
            <a:spLocks noGrp="1" noRot="1" noChangeAspect="1" noChangeArrowheads="1" noTextEdit="1"/>
          </p:cNvSpPr>
          <p:nvPr>
            <p:ph type="sldImg"/>
          </p:nvPr>
        </p:nvSpPr>
        <p:spPr>
          <a:ln/>
        </p:spPr>
      </p:sp>
      <p:sp>
        <p:nvSpPr>
          <p:cNvPr id="12291" name="Notes Placeholder 2">
            <a:extLst>
              <a:ext uri="{FF2B5EF4-FFF2-40B4-BE49-F238E27FC236}">
                <a16:creationId xmlns:a16="http://schemas.microsoft.com/office/drawing/2014/main" id="{C94B2168-3464-4588-82F0-7A9E3D1313A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Myriad Pro"/>
            </a:endParaRPr>
          </a:p>
        </p:txBody>
      </p:sp>
      <p:sp>
        <p:nvSpPr>
          <p:cNvPr id="12292" name="Slide Number Placeholder 3">
            <a:extLst>
              <a:ext uri="{FF2B5EF4-FFF2-40B4-BE49-F238E27FC236}">
                <a16:creationId xmlns:a16="http://schemas.microsoft.com/office/drawing/2014/main" id="{0BF1E015-4352-4A45-B23B-0407613BFCD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293">
              <a:spcBef>
                <a:spcPct val="30000"/>
              </a:spcBef>
              <a:buChar char="•"/>
              <a:defRPr sz="1000" b="1">
                <a:solidFill>
                  <a:schemeClr val="tx1"/>
                </a:solidFill>
                <a:latin typeface="Myriad Pro"/>
              </a:defRPr>
            </a:lvl1pPr>
            <a:lvl2pPr marL="768805" indent="-295694" defTabSz="941293">
              <a:spcBef>
                <a:spcPct val="30000"/>
              </a:spcBef>
              <a:buChar char="•"/>
              <a:defRPr sz="1000">
                <a:solidFill>
                  <a:schemeClr val="tx1"/>
                </a:solidFill>
                <a:latin typeface="Myriad Pro"/>
              </a:defRPr>
            </a:lvl2pPr>
            <a:lvl3pPr marL="1182776" indent="-236555" defTabSz="941293">
              <a:spcBef>
                <a:spcPct val="30000"/>
              </a:spcBef>
              <a:buChar char="•"/>
              <a:defRPr sz="1000">
                <a:solidFill>
                  <a:schemeClr val="tx1"/>
                </a:solidFill>
                <a:latin typeface="Myriad Pro"/>
              </a:defRPr>
            </a:lvl3pPr>
            <a:lvl4pPr marL="1655887" indent="-236555" defTabSz="941293">
              <a:spcBef>
                <a:spcPct val="30000"/>
              </a:spcBef>
              <a:buChar char="•"/>
              <a:defRPr sz="1000">
                <a:solidFill>
                  <a:schemeClr val="tx1"/>
                </a:solidFill>
                <a:latin typeface="Myriad Pro"/>
              </a:defRPr>
            </a:lvl4pPr>
            <a:lvl5pPr marL="2128998" indent="-236555" defTabSz="941293">
              <a:spcBef>
                <a:spcPct val="30000"/>
              </a:spcBef>
              <a:buChar char="•"/>
              <a:defRPr sz="1000">
                <a:solidFill>
                  <a:schemeClr val="tx1"/>
                </a:solidFill>
                <a:latin typeface="Myriad Pro"/>
              </a:defRPr>
            </a:lvl5pPr>
            <a:lvl6pPr marL="2602108" indent="-236555" defTabSz="941293" eaLnBrk="0" fontAlgn="base" hangingPunct="0">
              <a:spcBef>
                <a:spcPct val="30000"/>
              </a:spcBef>
              <a:spcAft>
                <a:spcPct val="0"/>
              </a:spcAft>
              <a:buChar char="•"/>
              <a:defRPr sz="1000">
                <a:solidFill>
                  <a:schemeClr val="tx1"/>
                </a:solidFill>
                <a:latin typeface="Myriad Pro"/>
              </a:defRPr>
            </a:lvl6pPr>
            <a:lvl7pPr marL="3075219" indent="-236555" defTabSz="941293" eaLnBrk="0" fontAlgn="base" hangingPunct="0">
              <a:spcBef>
                <a:spcPct val="30000"/>
              </a:spcBef>
              <a:spcAft>
                <a:spcPct val="0"/>
              </a:spcAft>
              <a:buChar char="•"/>
              <a:defRPr sz="1000">
                <a:solidFill>
                  <a:schemeClr val="tx1"/>
                </a:solidFill>
                <a:latin typeface="Myriad Pro"/>
              </a:defRPr>
            </a:lvl7pPr>
            <a:lvl8pPr marL="3548329" indent="-236555" defTabSz="941293" eaLnBrk="0" fontAlgn="base" hangingPunct="0">
              <a:spcBef>
                <a:spcPct val="30000"/>
              </a:spcBef>
              <a:spcAft>
                <a:spcPct val="0"/>
              </a:spcAft>
              <a:buChar char="•"/>
              <a:defRPr sz="1000">
                <a:solidFill>
                  <a:schemeClr val="tx1"/>
                </a:solidFill>
                <a:latin typeface="Myriad Pro"/>
              </a:defRPr>
            </a:lvl8pPr>
            <a:lvl9pPr marL="4021440" indent="-236555" defTabSz="941293" eaLnBrk="0" fontAlgn="base" hangingPunct="0">
              <a:spcBef>
                <a:spcPct val="30000"/>
              </a:spcBef>
              <a:spcAft>
                <a:spcPct val="0"/>
              </a:spcAft>
              <a:buChar char="•"/>
              <a:defRPr sz="1000">
                <a:solidFill>
                  <a:schemeClr val="tx1"/>
                </a:solidFill>
                <a:latin typeface="Myriad Pro"/>
              </a:defRPr>
            </a:lvl9pPr>
          </a:lstStyle>
          <a:p>
            <a:pPr>
              <a:spcBef>
                <a:spcPct val="0"/>
              </a:spcBef>
              <a:buFontTx/>
              <a:buNone/>
            </a:pPr>
            <a:fld id="{ABC746CA-23DB-44EC-9E64-0A6E7CE8D06F}" type="slidenum">
              <a:rPr lang="en-US" altLang="en-US" sz="1200" b="0"/>
              <a:pPr>
                <a:spcBef>
                  <a:spcPct val="0"/>
                </a:spcBef>
                <a:buFontTx/>
                <a:buNone/>
              </a:pPr>
              <a:t>3</a:t>
            </a:fld>
            <a:endParaRPr lang="en-US" altLang="en-US" sz="1200" b="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8BC67842-A6F1-4DF2-B951-5363726FF4F8}"/>
              </a:ext>
            </a:extLst>
          </p:cNvPr>
          <p:cNvSpPr>
            <a:spLocks noGrp="1" noRot="1" noChangeAspect="1" noChangeArrowheads="1" noTextEdit="1"/>
          </p:cNvSpPr>
          <p:nvPr>
            <p:ph type="sldImg"/>
          </p:nvPr>
        </p:nvSpPr>
        <p:spPr>
          <a:ln/>
        </p:spPr>
      </p:sp>
      <p:sp>
        <p:nvSpPr>
          <p:cNvPr id="22531" name="Notes Placeholder 2">
            <a:extLst>
              <a:ext uri="{FF2B5EF4-FFF2-40B4-BE49-F238E27FC236}">
                <a16:creationId xmlns:a16="http://schemas.microsoft.com/office/drawing/2014/main" id="{F975438B-495D-44DD-A14A-8CC4CEC7289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Myriad Pro"/>
            </a:endParaRPr>
          </a:p>
        </p:txBody>
      </p:sp>
      <p:sp>
        <p:nvSpPr>
          <p:cNvPr id="22532" name="Slide Number Placeholder 3">
            <a:extLst>
              <a:ext uri="{FF2B5EF4-FFF2-40B4-BE49-F238E27FC236}">
                <a16:creationId xmlns:a16="http://schemas.microsoft.com/office/drawing/2014/main" id="{01646F2C-31F8-41F2-9EED-206778207DD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293">
              <a:spcBef>
                <a:spcPct val="30000"/>
              </a:spcBef>
              <a:buChar char="•"/>
              <a:defRPr sz="1000" b="1">
                <a:solidFill>
                  <a:schemeClr val="tx1"/>
                </a:solidFill>
                <a:latin typeface="Myriad Pro"/>
              </a:defRPr>
            </a:lvl1pPr>
            <a:lvl2pPr marL="768805" indent="-295694" defTabSz="941293">
              <a:spcBef>
                <a:spcPct val="30000"/>
              </a:spcBef>
              <a:buChar char="•"/>
              <a:defRPr sz="1000">
                <a:solidFill>
                  <a:schemeClr val="tx1"/>
                </a:solidFill>
                <a:latin typeface="Myriad Pro"/>
              </a:defRPr>
            </a:lvl2pPr>
            <a:lvl3pPr marL="1182776" indent="-236555" defTabSz="941293">
              <a:spcBef>
                <a:spcPct val="30000"/>
              </a:spcBef>
              <a:buChar char="•"/>
              <a:defRPr sz="1000">
                <a:solidFill>
                  <a:schemeClr val="tx1"/>
                </a:solidFill>
                <a:latin typeface="Myriad Pro"/>
              </a:defRPr>
            </a:lvl3pPr>
            <a:lvl4pPr marL="1655887" indent="-236555" defTabSz="941293">
              <a:spcBef>
                <a:spcPct val="30000"/>
              </a:spcBef>
              <a:buChar char="•"/>
              <a:defRPr sz="1000">
                <a:solidFill>
                  <a:schemeClr val="tx1"/>
                </a:solidFill>
                <a:latin typeface="Myriad Pro"/>
              </a:defRPr>
            </a:lvl4pPr>
            <a:lvl5pPr marL="2128998" indent="-236555" defTabSz="941293">
              <a:spcBef>
                <a:spcPct val="30000"/>
              </a:spcBef>
              <a:buChar char="•"/>
              <a:defRPr sz="1000">
                <a:solidFill>
                  <a:schemeClr val="tx1"/>
                </a:solidFill>
                <a:latin typeface="Myriad Pro"/>
              </a:defRPr>
            </a:lvl5pPr>
            <a:lvl6pPr marL="2602108" indent="-236555" defTabSz="941293" eaLnBrk="0" fontAlgn="base" hangingPunct="0">
              <a:spcBef>
                <a:spcPct val="30000"/>
              </a:spcBef>
              <a:spcAft>
                <a:spcPct val="0"/>
              </a:spcAft>
              <a:buChar char="•"/>
              <a:defRPr sz="1000">
                <a:solidFill>
                  <a:schemeClr val="tx1"/>
                </a:solidFill>
                <a:latin typeface="Myriad Pro"/>
              </a:defRPr>
            </a:lvl6pPr>
            <a:lvl7pPr marL="3075219" indent="-236555" defTabSz="941293" eaLnBrk="0" fontAlgn="base" hangingPunct="0">
              <a:spcBef>
                <a:spcPct val="30000"/>
              </a:spcBef>
              <a:spcAft>
                <a:spcPct val="0"/>
              </a:spcAft>
              <a:buChar char="•"/>
              <a:defRPr sz="1000">
                <a:solidFill>
                  <a:schemeClr val="tx1"/>
                </a:solidFill>
                <a:latin typeface="Myriad Pro"/>
              </a:defRPr>
            </a:lvl7pPr>
            <a:lvl8pPr marL="3548329" indent="-236555" defTabSz="941293" eaLnBrk="0" fontAlgn="base" hangingPunct="0">
              <a:spcBef>
                <a:spcPct val="30000"/>
              </a:spcBef>
              <a:spcAft>
                <a:spcPct val="0"/>
              </a:spcAft>
              <a:buChar char="•"/>
              <a:defRPr sz="1000">
                <a:solidFill>
                  <a:schemeClr val="tx1"/>
                </a:solidFill>
                <a:latin typeface="Myriad Pro"/>
              </a:defRPr>
            </a:lvl8pPr>
            <a:lvl9pPr marL="4021440" indent="-236555" defTabSz="941293" eaLnBrk="0" fontAlgn="base" hangingPunct="0">
              <a:spcBef>
                <a:spcPct val="30000"/>
              </a:spcBef>
              <a:spcAft>
                <a:spcPct val="0"/>
              </a:spcAft>
              <a:buChar char="•"/>
              <a:defRPr sz="1000">
                <a:solidFill>
                  <a:schemeClr val="tx1"/>
                </a:solidFill>
                <a:latin typeface="Myriad Pro"/>
              </a:defRPr>
            </a:lvl9pPr>
          </a:lstStyle>
          <a:p>
            <a:pPr>
              <a:spcBef>
                <a:spcPct val="0"/>
              </a:spcBef>
              <a:buFontTx/>
              <a:buNone/>
            </a:pPr>
            <a:fld id="{445C7940-B16F-4A79-8D8D-17FF65EDAF43}" type="slidenum">
              <a:rPr lang="en-US" altLang="en-US" sz="1200" b="0"/>
              <a:pPr>
                <a:spcBef>
                  <a:spcPct val="0"/>
                </a:spcBef>
                <a:buFontTx/>
                <a:buNone/>
              </a:pPr>
              <a:t>5</a:t>
            </a:fld>
            <a:endParaRPr lang="en-US" altLang="en-US" sz="1200" b="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E7D7121F-C2BF-458A-A77F-31C9173CC78C}"/>
              </a:ext>
            </a:extLst>
          </p:cNvPr>
          <p:cNvSpPr>
            <a:spLocks noGrp="1" noRot="1" noChangeAspect="1" noChangeArrowheads="1" noTextEdit="1"/>
          </p:cNvSpPr>
          <p:nvPr>
            <p:ph type="sldImg"/>
          </p:nvPr>
        </p:nvSpPr>
        <p:spPr>
          <a:ln/>
        </p:spPr>
      </p:sp>
      <p:sp>
        <p:nvSpPr>
          <p:cNvPr id="14339" name="Notes Placeholder 2">
            <a:extLst>
              <a:ext uri="{FF2B5EF4-FFF2-40B4-BE49-F238E27FC236}">
                <a16:creationId xmlns:a16="http://schemas.microsoft.com/office/drawing/2014/main" id="{E7821544-60CF-4E79-8EA5-1083FB882C7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Myriad Pro"/>
            </a:endParaRPr>
          </a:p>
        </p:txBody>
      </p:sp>
      <p:sp>
        <p:nvSpPr>
          <p:cNvPr id="14340" name="Slide Number Placeholder 3">
            <a:extLst>
              <a:ext uri="{FF2B5EF4-FFF2-40B4-BE49-F238E27FC236}">
                <a16:creationId xmlns:a16="http://schemas.microsoft.com/office/drawing/2014/main" id="{F0D2DF18-F880-4FDD-949B-C5A6C760BE2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293">
              <a:spcBef>
                <a:spcPct val="30000"/>
              </a:spcBef>
              <a:buChar char="•"/>
              <a:defRPr sz="1000" b="1">
                <a:solidFill>
                  <a:schemeClr val="tx1"/>
                </a:solidFill>
                <a:latin typeface="Myriad Pro"/>
              </a:defRPr>
            </a:lvl1pPr>
            <a:lvl2pPr marL="768805" indent="-295694" defTabSz="941293">
              <a:spcBef>
                <a:spcPct val="30000"/>
              </a:spcBef>
              <a:buChar char="•"/>
              <a:defRPr sz="1000">
                <a:solidFill>
                  <a:schemeClr val="tx1"/>
                </a:solidFill>
                <a:latin typeface="Myriad Pro"/>
              </a:defRPr>
            </a:lvl2pPr>
            <a:lvl3pPr marL="1182776" indent="-236555" defTabSz="941293">
              <a:spcBef>
                <a:spcPct val="30000"/>
              </a:spcBef>
              <a:buChar char="•"/>
              <a:defRPr sz="1000">
                <a:solidFill>
                  <a:schemeClr val="tx1"/>
                </a:solidFill>
                <a:latin typeface="Myriad Pro"/>
              </a:defRPr>
            </a:lvl3pPr>
            <a:lvl4pPr marL="1655887" indent="-236555" defTabSz="941293">
              <a:spcBef>
                <a:spcPct val="30000"/>
              </a:spcBef>
              <a:buChar char="•"/>
              <a:defRPr sz="1000">
                <a:solidFill>
                  <a:schemeClr val="tx1"/>
                </a:solidFill>
                <a:latin typeface="Myriad Pro"/>
              </a:defRPr>
            </a:lvl4pPr>
            <a:lvl5pPr marL="2128998" indent="-236555" defTabSz="941293">
              <a:spcBef>
                <a:spcPct val="30000"/>
              </a:spcBef>
              <a:buChar char="•"/>
              <a:defRPr sz="1000">
                <a:solidFill>
                  <a:schemeClr val="tx1"/>
                </a:solidFill>
                <a:latin typeface="Myriad Pro"/>
              </a:defRPr>
            </a:lvl5pPr>
            <a:lvl6pPr marL="2602108" indent="-236555" defTabSz="941293" eaLnBrk="0" fontAlgn="base" hangingPunct="0">
              <a:spcBef>
                <a:spcPct val="30000"/>
              </a:spcBef>
              <a:spcAft>
                <a:spcPct val="0"/>
              </a:spcAft>
              <a:buChar char="•"/>
              <a:defRPr sz="1000">
                <a:solidFill>
                  <a:schemeClr val="tx1"/>
                </a:solidFill>
                <a:latin typeface="Myriad Pro"/>
              </a:defRPr>
            </a:lvl6pPr>
            <a:lvl7pPr marL="3075219" indent="-236555" defTabSz="941293" eaLnBrk="0" fontAlgn="base" hangingPunct="0">
              <a:spcBef>
                <a:spcPct val="30000"/>
              </a:spcBef>
              <a:spcAft>
                <a:spcPct val="0"/>
              </a:spcAft>
              <a:buChar char="•"/>
              <a:defRPr sz="1000">
                <a:solidFill>
                  <a:schemeClr val="tx1"/>
                </a:solidFill>
                <a:latin typeface="Myriad Pro"/>
              </a:defRPr>
            </a:lvl7pPr>
            <a:lvl8pPr marL="3548329" indent="-236555" defTabSz="941293" eaLnBrk="0" fontAlgn="base" hangingPunct="0">
              <a:spcBef>
                <a:spcPct val="30000"/>
              </a:spcBef>
              <a:spcAft>
                <a:spcPct val="0"/>
              </a:spcAft>
              <a:buChar char="•"/>
              <a:defRPr sz="1000">
                <a:solidFill>
                  <a:schemeClr val="tx1"/>
                </a:solidFill>
                <a:latin typeface="Myriad Pro"/>
              </a:defRPr>
            </a:lvl8pPr>
            <a:lvl9pPr marL="4021440" indent="-236555" defTabSz="941293" eaLnBrk="0" fontAlgn="base" hangingPunct="0">
              <a:spcBef>
                <a:spcPct val="30000"/>
              </a:spcBef>
              <a:spcAft>
                <a:spcPct val="0"/>
              </a:spcAft>
              <a:buChar char="•"/>
              <a:defRPr sz="1000">
                <a:solidFill>
                  <a:schemeClr val="tx1"/>
                </a:solidFill>
                <a:latin typeface="Myriad Pro"/>
              </a:defRPr>
            </a:lvl9pPr>
          </a:lstStyle>
          <a:p>
            <a:pPr>
              <a:spcBef>
                <a:spcPct val="0"/>
              </a:spcBef>
              <a:buFontTx/>
              <a:buNone/>
            </a:pPr>
            <a:fld id="{395299DF-E398-46BB-AC7E-41BE46816BA1}" type="slidenum">
              <a:rPr lang="en-US" altLang="en-US" sz="1200" b="0"/>
              <a:pPr>
                <a:spcBef>
                  <a:spcPct val="0"/>
                </a:spcBef>
                <a:buFontTx/>
                <a:buNone/>
              </a:pPr>
              <a:t>6</a:t>
            </a:fld>
            <a:endParaRPr lang="en-US" altLang="en-US" sz="1200" b="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19571FFB-74B9-43FF-B975-3BE62143FF07}"/>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015729F9-A6DA-429C-AB29-25E32E4D248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Myriad Pro"/>
            </a:endParaRPr>
          </a:p>
        </p:txBody>
      </p:sp>
      <p:sp>
        <p:nvSpPr>
          <p:cNvPr id="16388" name="Slide Number Placeholder 3">
            <a:extLst>
              <a:ext uri="{FF2B5EF4-FFF2-40B4-BE49-F238E27FC236}">
                <a16:creationId xmlns:a16="http://schemas.microsoft.com/office/drawing/2014/main" id="{4565C944-C096-4A09-BBC4-8B6EDF4A412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293">
              <a:spcBef>
                <a:spcPct val="30000"/>
              </a:spcBef>
              <a:buChar char="•"/>
              <a:defRPr sz="1000" b="1">
                <a:solidFill>
                  <a:schemeClr val="tx1"/>
                </a:solidFill>
                <a:latin typeface="Myriad Pro"/>
              </a:defRPr>
            </a:lvl1pPr>
            <a:lvl2pPr marL="768805" indent="-295694" defTabSz="941293">
              <a:spcBef>
                <a:spcPct val="30000"/>
              </a:spcBef>
              <a:buChar char="•"/>
              <a:defRPr sz="1000">
                <a:solidFill>
                  <a:schemeClr val="tx1"/>
                </a:solidFill>
                <a:latin typeface="Myriad Pro"/>
              </a:defRPr>
            </a:lvl2pPr>
            <a:lvl3pPr marL="1182776" indent="-236555" defTabSz="941293">
              <a:spcBef>
                <a:spcPct val="30000"/>
              </a:spcBef>
              <a:buChar char="•"/>
              <a:defRPr sz="1000">
                <a:solidFill>
                  <a:schemeClr val="tx1"/>
                </a:solidFill>
                <a:latin typeface="Myriad Pro"/>
              </a:defRPr>
            </a:lvl3pPr>
            <a:lvl4pPr marL="1655887" indent="-236555" defTabSz="941293">
              <a:spcBef>
                <a:spcPct val="30000"/>
              </a:spcBef>
              <a:buChar char="•"/>
              <a:defRPr sz="1000">
                <a:solidFill>
                  <a:schemeClr val="tx1"/>
                </a:solidFill>
                <a:latin typeface="Myriad Pro"/>
              </a:defRPr>
            </a:lvl4pPr>
            <a:lvl5pPr marL="2128998" indent="-236555" defTabSz="941293">
              <a:spcBef>
                <a:spcPct val="30000"/>
              </a:spcBef>
              <a:buChar char="•"/>
              <a:defRPr sz="1000">
                <a:solidFill>
                  <a:schemeClr val="tx1"/>
                </a:solidFill>
                <a:latin typeface="Myriad Pro"/>
              </a:defRPr>
            </a:lvl5pPr>
            <a:lvl6pPr marL="2602108" indent="-236555" defTabSz="941293" eaLnBrk="0" fontAlgn="base" hangingPunct="0">
              <a:spcBef>
                <a:spcPct val="30000"/>
              </a:spcBef>
              <a:spcAft>
                <a:spcPct val="0"/>
              </a:spcAft>
              <a:buChar char="•"/>
              <a:defRPr sz="1000">
                <a:solidFill>
                  <a:schemeClr val="tx1"/>
                </a:solidFill>
                <a:latin typeface="Myriad Pro"/>
              </a:defRPr>
            </a:lvl6pPr>
            <a:lvl7pPr marL="3075219" indent="-236555" defTabSz="941293" eaLnBrk="0" fontAlgn="base" hangingPunct="0">
              <a:spcBef>
                <a:spcPct val="30000"/>
              </a:spcBef>
              <a:spcAft>
                <a:spcPct val="0"/>
              </a:spcAft>
              <a:buChar char="•"/>
              <a:defRPr sz="1000">
                <a:solidFill>
                  <a:schemeClr val="tx1"/>
                </a:solidFill>
                <a:latin typeface="Myriad Pro"/>
              </a:defRPr>
            </a:lvl7pPr>
            <a:lvl8pPr marL="3548329" indent="-236555" defTabSz="941293" eaLnBrk="0" fontAlgn="base" hangingPunct="0">
              <a:spcBef>
                <a:spcPct val="30000"/>
              </a:spcBef>
              <a:spcAft>
                <a:spcPct val="0"/>
              </a:spcAft>
              <a:buChar char="•"/>
              <a:defRPr sz="1000">
                <a:solidFill>
                  <a:schemeClr val="tx1"/>
                </a:solidFill>
                <a:latin typeface="Myriad Pro"/>
              </a:defRPr>
            </a:lvl8pPr>
            <a:lvl9pPr marL="4021440" indent="-236555" defTabSz="941293" eaLnBrk="0" fontAlgn="base" hangingPunct="0">
              <a:spcBef>
                <a:spcPct val="30000"/>
              </a:spcBef>
              <a:spcAft>
                <a:spcPct val="0"/>
              </a:spcAft>
              <a:buChar char="•"/>
              <a:defRPr sz="1000">
                <a:solidFill>
                  <a:schemeClr val="tx1"/>
                </a:solidFill>
                <a:latin typeface="Myriad Pro"/>
              </a:defRPr>
            </a:lvl9pPr>
          </a:lstStyle>
          <a:p>
            <a:pPr>
              <a:spcBef>
                <a:spcPct val="0"/>
              </a:spcBef>
              <a:buFontTx/>
              <a:buNone/>
            </a:pPr>
            <a:fld id="{4DDDEB7D-2153-492F-82AD-080632D44252}" type="slidenum">
              <a:rPr lang="en-US" altLang="en-US" sz="1200" b="0"/>
              <a:pPr>
                <a:spcBef>
                  <a:spcPct val="0"/>
                </a:spcBef>
                <a:buFontTx/>
                <a:buNone/>
              </a:pPr>
              <a:t>7</a:t>
            </a:fld>
            <a:endParaRPr lang="en-US" altLang="en-US" sz="1200" b="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0AFC15E6-E153-48F1-ADCF-E332E8A0754C}"/>
              </a:ext>
            </a:extLst>
          </p:cNvPr>
          <p:cNvSpPr>
            <a:spLocks noGrp="1" noRot="1" noChangeAspect="1" noChangeArrowheads="1" noTextEdit="1"/>
          </p:cNvSpPr>
          <p:nvPr>
            <p:ph type="sldImg"/>
          </p:nvPr>
        </p:nvSpPr>
        <p:spPr>
          <a:ln/>
        </p:spPr>
      </p:sp>
      <p:sp>
        <p:nvSpPr>
          <p:cNvPr id="28675" name="Notes Placeholder 2">
            <a:extLst>
              <a:ext uri="{FF2B5EF4-FFF2-40B4-BE49-F238E27FC236}">
                <a16:creationId xmlns:a16="http://schemas.microsoft.com/office/drawing/2014/main" id="{FD749423-26C1-4EAB-998B-E44E1387EFA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Myriad Pro"/>
            </a:endParaRPr>
          </a:p>
        </p:txBody>
      </p:sp>
      <p:sp>
        <p:nvSpPr>
          <p:cNvPr id="28676" name="Slide Number Placeholder 3">
            <a:extLst>
              <a:ext uri="{FF2B5EF4-FFF2-40B4-BE49-F238E27FC236}">
                <a16:creationId xmlns:a16="http://schemas.microsoft.com/office/drawing/2014/main" id="{4860DEAB-6B90-478F-B1F5-378ADC5CF87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293">
              <a:spcBef>
                <a:spcPct val="30000"/>
              </a:spcBef>
              <a:buChar char="•"/>
              <a:defRPr sz="1000" b="1">
                <a:solidFill>
                  <a:schemeClr val="tx1"/>
                </a:solidFill>
                <a:latin typeface="Myriad Pro"/>
              </a:defRPr>
            </a:lvl1pPr>
            <a:lvl2pPr marL="768805" indent="-295694" defTabSz="941293">
              <a:spcBef>
                <a:spcPct val="30000"/>
              </a:spcBef>
              <a:buChar char="•"/>
              <a:defRPr sz="1000">
                <a:solidFill>
                  <a:schemeClr val="tx1"/>
                </a:solidFill>
                <a:latin typeface="Myriad Pro"/>
              </a:defRPr>
            </a:lvl2pPr>
            <a:lvl3pPr marL="1182776" indent="-236555" defTabSz="941293">
              <a:spcBef>
                <a:spcPct val="30000"/>
              </a:spcBef>
              <a:buChar char="•"/>
              <a:defRPr sz="1000">
                <a:solidFill>
                  <a:schemeClr val="tx1"/>
                </a:solidFill>
                <a:latin typeface="Myriad Pro"/>
              </a:defRPr>
            </a:lvl3pPr>
            <a:lvl4pPr marL="1655887" indent="-236555" defTabSz="941293">
              <a:spcBef>
                <a:spcPct val="30000"/>
              </a:spcBef>
              <a:buChar char="•"/>
              <a:defRPr sz="1000">
                <a:solidFill>
                  <a:schemeClr val="tx1"/>
                </a:solidFill>
                <a:latin typeface="Myriad Pro"/>
              </a:defRPr>
            </a:lvl4pPr>
            <a:lvl5pPr marL="2128998" indent="-236555" defTabSz="941293">
              <a:spcBef>
                <a:spcPct val="30000"/>
              </a:spcBef>
              <a:buChar char="•"/>
              <a:defRPr sz="1000">
                <a:solidFill>
                  <a:schemeClr val="tx1"/>
                </a:solidFill>
                <a:latin typeface="Myriad Pro"/>
              </a:defRPr>
            </a:lvl5pPr>
            <a:lvl6pPr marL="2602108" indent="-236555" defTabSz="941293" eaLnBrk="0" fontAlgn="base" hangingPunct="0">
              <a:spcBef>
                <a:spcPct val="30000"/>
              </a:spcBef>
              <a:spcAft>
                <a:spcPct val="0"/>
              </a:spcAft>
              <a:buChar char="•"/>
              <a:defRPr sz="1000">
                <a:solidFill>
                  <a:schemeClr val="tx1"/>
                </a:solidFill>
                <a:latin typeface="Myriad Pro"/>
              </a:defRPr>
            </a:lvl6pPr>
            <a:lvl7pPr marL="3075219" indent="-236555" defTabSz="941293" eaLnBrk="0" fontAlgn="base" hangingPunct="0">
              <a:spcBef>
                <a:spcPct val="30000"/>
              </a:spcBef>
              <a:spcAft>
                <a:spcPct val="0"/>
              </a:spcAft>
              <a:buChar char="•"/>
              <a:defRPr sz="1000">
                <a:solidFill>
                  <a:schemeClr val="tx1"/>
                </a:solidFill>
                <a:latin typeface="Myriad Pro"/>
              </a:defRPr>
            </a:lvl7pPr>
            <a:lvl8pPr marL="3548329" indent="-236555" defTabSz="941293" eaLnBrk="0" fontAlgn="base" hangingPunct="0">
              <a:spcBef>
                <a:spcPct val="30000"/>
              </a:spcBef>
              <a:spcAft>
                <a:spcPct val="0"/>
              </a:spcAft>
              <a:buChar char="•"/>
              <a:defRPr sz="1000">
                <a:solidFill>
                  <a:schemeClr val="tx1"/>
                </a:solidFill>
                <a:latin typeface="Myriad Pro"/>
              </a:defRPr>
            </a:lvl8pPr>
            <a:lvl9pPr marL="4021440" indent="-236555" defTabSz="941293" eaLnBrk="0" fontAlgn="base" hangingPunct="0">
              <a:spcBef>
                <a:spcPct val="30000"/>
              </a:spcBef>
              <a:spcAft>
                <a:spcPct val="0"/>
              </a:spcAft>
              <a:buChar char="•"/>
              <a:defRPr sz="1000">
                <a:solidFill>
                  <a:schemeClr val="tx1"/>
                </a:solidFill>
                <a:latin typeface="Myriad Pro"/>
              </a:defRPr>
            </a:lvl9pPr>
          </a:lstStyle>
          <a:p>
            <a:pPr>
              <a:spcBef>
                <a:spcPct val="0"/>
              </a:spcBef>
              <a:buFontTx/>
              <a:buNone/>
            </a:pPr>
            <a:fld id="{47306872-8819-4711-A5B4-06AD16F9F6A3}" type="slidenum">
              <a:rPr lang="en-US" altLang="en-US" sz="1200" b="0"/>
              <a:pPr>
                <a:spcBef>
                  <a:spcPct val="0"/>
                </a:spcBef>
                <a:buFontTx/>
                <a:buNone/>
              </a:pPr>
              <a:t>8</a:t>
            </a:fld>
            <a:endParaRPr lang="en-US" altLang="en-US" sz="1200" b="0"/>
          </a:p>
        </p:txBody>
      </p:sp>
    </p:spTree>
    <p:extLst>
      <p:ext uri="{BB962C8B-B14F-4D97-AF65-F5344CB8AC3E}">
        <p14:creationId xmlns:p14="http://schemas.microsoft.com/office/powerpoint/2010/main" val="8487875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79D11B0B-C988-4667-ABC0-B5D6AFB4EDAD}"/>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7F06D910-0FA5-4FDC-AA69-AB32F020569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Myriad Pro"/>
            </a:endParaRPr>
          </a:p>
        </p:txBody>
      </p:sp>
      <p:sp>
        <p:nvSpPr>
          <p:cNvPr id="30724" name="Slide Number Placeholder 3">
            <a:extLst>
              <a:ext uri="{FF2B5EF4-FFF2-40B4-BE49-F238E27FC236}">
                <a16:creationId xmlns:a16="http://schemas.microsoft.com/office/drawing/2014/main" id="{B0309A65-FA07-46CA-85FF-ACDDE5E16FE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293">
              <a:spcBef>
                <a:spcPct val="30000"/>
              </a:spcBef>
              <a:buChar char="•"/>
              <a:defRPr sz="1000" b="1">
                <a:solidFill>
                  <a:schemeClr val="tx1"/>
                </a:solidFill>
                <a:latin typeface="Myriad Pro"/>
              </a:defRPr>
            </a:lvl1pPr>
            <a:lvl2pPr marL="768805" indent="-295694" defTabSz="941293">
              <a:spcBef>
                <a:spcPct val="30000"/>
              </a:spcBef>
              <a:buChar char="•"/>
              <a:defRPr sz="1000">
                <a:solidFill>
                  <a:schemeClr val="tx1"/>
                </a:solidFill>
                <a:latin typeface="Myriad Pro"/>
              </a:defRPr>
            </a:lvl2pPr>
            <a:lvl3pPr marL="1182776" indent="-236555" defTabSz="941293">
              <a:spcBef>
                <a:spcPct val="30000"/>
              </a:spcBef>
              <a:buChar char="•"/>
              <a:defRPr sz="1000">
                <a:solidFill>
                  <a:schemeClr val="tx1"/>
                </a:solidFill>
                <a:latin typeface="Myriad Pro"/>
              </a:defRPr>
            </a:lvl3pPr>
            <a:lvl4pPr marL="1655887" indent="-236555" defTabSz="941293">
              <a:spcBef>
                <a:spcPct val="30000"/>
              </a:spcBef>
              <a:buChar char="•"/>
              <a:defRPr sz="1000">
                <a:solidFill>
                  <a:schemeClr val="tx1"/>
                </a:solidFill>
                <a:latin typeface="Myriad Pro"/>
              </a:defRPr>
            </a:lvl4pPr>
            <a:lvl5pPr marL="2128998" indent="-236555" defTabSz="941293">
              <a:spcBef>
                <a:spcPct val="30000"/>
              </a:spcBef>
              <a:buChar char="•"/>
              <a:defRPr sz="1000">
                <a:solidFill>
                  <a:schemeClr val="tx1"/>
                </a:solidFill>
                <a:latin typeface="Myriad Pro"/>
              </a:defRPr>
            </a:lvl5pPr>
            <a:lvl6pPr marL="2602108" indent="-236555" defTabSz="941293" eaLnBrk="0" fontAlgn="base" hangingPunct="0">
              <a:spcBef>
                <a:spcPct val="30000"/>
              </a:spcBef>
              <a:spcAft>
                <a:spcPct val="0"/>
              </a:spcAft>
              <a:buChar char="•"/>
              <a:defRPr sz="1000">
                <a:solidFill>
                  <a:schemeClr val="tx1"/>
                </a:solidFill>
                <a:latin typeface="Myriad Pro"/>
              </a:defRPr>
            </a:lvl6pPr>
            <a:lvl7pPr marL="3075219" indent="-236555" defTabSz="941293" eaLnBrk="0" fontAlgn="base" hangingPunct="0">
              <a:spcBef>
                <a:spcPct val="30000"/>
              </a:spcBef>
              <a:spcAft>
                <a:spcPct val="0"/>
              </a:spcAft>
              <a:buChar char="•"/>
              <a:defRPr sz="1000">
                <a:solidFill>
                  <a:schemeClr val="tx1"/>
                </a:solidFill>
                <a:latin typeface="Myriad Pro"/>
              </a:defRPr>
            </a:lvl7pPr>
            <a:lvl8pPr marL="3548329" indent="-236555" defTabSz="941293" eaLnBrk="0" fontAlgn="base" hangingPunct="0">
              <a:spcBef>
                <a:spcPct val="30000"/>
              </a:spcBef>
              <a:spcAft>
                <a:spcPct val="0"/>
              </a:spcAft>
              <a:buChar char="•"/>
              <a:defRPr sz="1000">
                <a:solidFill>
                  <a:schemeClr val="tx1"/>
                </a:solidFill>
                <a:latin typeface="Myriad Pro"/>
              </a:defRPr>
            </a:lvl8pPr>
            <a:lvl9pPr marL="4021440" indent="-236555" defTabSz="941293" eaLnBrk="0" fontAlgn="base" hangingPunct="0">
              <a:spcBef>
                <a:spcPct val="30000"/>
              </a:spcBef>
              <a:spcAft>
                <a:spcPct val="0"/>
              </a:spcAft>
              <a:buChar char="•"/>
              <a:defRPr sz="1000">
                <a:solidFill>
                  <a:schemeClr val="tx1"/>
                </a:solidFill>
                <a:latin typeface="Myriad Pro"/>
              </a:defRPr>
            </a:lvl9pPr>
          </a:lstStyle>
          <a:p>
            <a:pPr>
              <a:spcBef>
                <a:spcPct val="0"/>
              </a:spcBef>
              <a:buFontTx/>
              <a:buNone/>
            </a:pPr>
            <a:fld id="{271E8128-E069-45EA-8669-A6795252AFF5}" type="slidenum">
              <a:rPr lang="en-US" altLang="en-US" sz="1200" b="0"/>
              <a:pPr>
                <a:spcBef>
                  <a:spcPct val="0"/>
                </a:spcBef>
                <a:buFontTx/>
                <a:buNone/>
              </a:pPr>
              <a:t>9</a:t>
            </a:fld>
            <a:endParaRPr lang="en-US" altLang="en-US" sz="1200" b="0"/>
          </a:p>
        </p:txBody>
      </p:sp>
    </p:spTree>
    <p:extLst>
      <p:ext uri="{BB962C8B-B14F-4D97-AF65-F5344CB8AC3E}">
        <p14:creationId xmlns:p14="http://schemas.microsoft.com/office/powerpoint/2010/main" val="1660434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84D7877-B75A-4EEE-A405-D401F31D36D2}"/>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4BAF59E6-B42D-4B71-91A2-A1DD94F49B6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Myriad Pro"/>
            </a:endParaRPr>
          </a:p>
        </p:txBody>
      </p:sp>
      <p:sp>
        <p:nvSpPr>
          <p:cNvPr id="32772" name="Slide Number Placeholder 3">
            <a:extLst>
              <a:ext uri="{FF2B5EF4-FFF2-40B4-BE49-F238E27FC236}">
                <a16:creationId xmlns:a16="http://schemas.microsoft.com/office/drawing/2014/main" id="{2436D21F-72BF-4553-B4FA-D7294AA6412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293">
              <a:spcBef>
                <a:spcPct val="30000"/>
              </a:spcBef>
              <a:buChar char="•"/>
              <a:defRPr sz="1000" b="1">
                <a:solidFill>
                  <a:schemeClr val="tx1"/>
                </a:solidFill>
                <a:latin typeface="Myriad Pro"/>
              </a:defRPr>
            </a:lvl1pPr>
            <a:lvl2pPr marL="768805" indent="-295694" defTabSz="941293">
              <a:spcBef>
                <a:spcPct val="30000"/>
              </a:spcBef>
              <a:buChar char="•"/>
              <a:defRPr sz="1000">
                <a:solidFill>
                  <a:schemeClr val="tx1"/>
                </a:solidFill>
                <a:latin typeface="Myriad Pro"/>
              </a:defRPr>
            </a:lvl2pPr>
            <a:lvl3pPr marL="1182776" indent="-236555" defTabSz="941293">
              <a:spcBef>
                <a:spcPct val="30000"/>
              </a:spcBef>
              <a:buChar char="•"/>
              <a:defRPr sz="1000">
                <a:solidFill>
                  <a:schemeClr val="tx1"/>
                </a:solidFill>
                <a:latin typeface="Myriad Pro"/>
              </a:defRPr>
            </a:lvl3pPr>
            <a:lvl4pPr marL="1655887" indent="-236555" defTabSz="941293">
              <a:spcBef>
                <a:spcPct val="30000"/>
              </a:spcBef>
              <a:buChar char="•"/>
              <a:defRPr sz="1000">
                <a:solidFill>
                  <a:schemeClr val="tx1"/>
                </a:solidFill>
                <a:latin typeface="Myriad Pro"/>
              </a:defRPr>
            </a:lvl4pPr>
            <a:lvl5pPr marL="2128998" indent="-236555" defTabSz="941293">
              <a:spcBef>
                <a:spcPct val="30000"/>
              </a:spcBef>
              <a:buChar char="•"/>
              <a:defRPr sz="1000">
                <a:solidFill>
                  <a:schemeClr val="tx1"/>
                </a:solidFill>
                <a:latin typeface="Myriad Pro"/>
              </a:defRPr>
            </a:lvl5pPr>
            <a:lvl6pPr marL="2602108" indent="-236555" defTabSz="941293" eaLnBrk="0" fontAlgn="base" hangingPunct="0">
              <a:spcBef>
                <a:spcPct val="30000"/>
              </a:spcBef>
              <a:spcAft>
                <a:spcPct val="0"/>
              </a:spcAft>
              <a:buChar char="•"/>
              <a:defRPr sz="1000">
                <a:solidFill>
                  <a:schemeClr val="tx1"/>
                </a:solidFill>
                <a:latin typeface="Myriad Pro"/>
              </a:defRPr>
            </a:lvl6pPr>
            <a:lvl7pPr marL="3075219" indent="-236555" defTabSz="941293" eaLnBrk="0" fontAlgn="base" hangingPunct="0">
              <a:spcBef>
                <a:spcPct val="30000"/>
              </a:spcBef>
              <a:spcAft>
                <a:spcPct val="0"/>
              </a:spcAft>
              <a:buChar char="•"/>
              <a:defRPr sz="1000">
                <a:solidFill>
                  <a:schemeClr val="tx1"/>
                </a:solidFill>
                <a:latin typeface="Myriad Pro"/>
              </a:defRPr>
            </a:lvl7pPr>
            <a:lvl8pPr marL="3548329" indent="-236555" defTabSz="941293" eaLnBrk="0" fontAlgn="base" hangingPunct="0">
              <a:spcBef>
                <a:spcPct val="30000"/>
              </a:spcBef>
              <a:spcAft>
                <a:spcPct val="0"/>
              </a:spcAft>
              <a:buChar char="•"/>
              <a:defRPr sz="1000">
                <a:solidFill>
                  <a:schemeClr val="tx1"/>
                </a:solidFill>
                <a:latin typeface="Myriad Pro"/>
              </a:defRPr>
            </a:lvl8pPr>
            <a:lvl9pPr marL="4021440" indent="-236555" defTabSz="941293" eaLnBrk="0" fontAlgn="base" hangingPunct="0">
              <a:spcBef>
                <a:spcPct val="30000"/>
              </a:spcBef>
              <a:spcAft>
                <a:spcPct val="0"/>
              </a:spcAft>
              <a:buChar char="•"/>
              <a:defRPr sz="1000">
                <a:solidFill>
                  <a:schemeClr val="tx1"/>
                </a:solidFill>
                <a:latin typeface="Myriad Pro"/>
              </a:defRPr>
            </a:lvl9pPr>
          </a:lstStyle>
          <a:p>
            <a:pPr>
              <a:spcBef>
                <a:spcPct val="0"/>
              </a:spcBef>
              <a:buFontTx/>
              <a:buNone/>
            </a:pPr>
            <a:fld id="{E9A60A4F-2AD9-424D-AB78-B68A011648CE}" type="slidenum">
              <a:rPr lang="en-US" altLang="en-US" sz="1200" b="0"/>
              <a:pPr>
                <a:spcBef>
                  <a:spcPct val="0"/>
                </a:spcBef>
                <a:buFontTx/>
                <a:buNone/>
              </a:pPr>
              <a:t>12</a:t>
            </a:fld>
            <a:endParaRPr lang="en-US" altLang="en-US" sz="1200" b="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81">
            <a:extLst>
              <a:ext uri="{FF2B5EF4-FFF2-40B4-BE49-F238E27FC236}">
                <a16:creationId xmlns:a16="http://schemas.microsoft.com/office/drawing/2014/main" id="{6953F6C1-79A4-4224-A2AB-06D33300BD3B}"/>
              </a:ext>
            </a:extLst>
          </p:cNvPr>
          <p:cNvSpPr>
            <a:spLocks noChangeArrowheads="1"/>
          </p:cNvSpPr>
          <p:nvPr userDrawn="1"/>
        </p:nvSpPr>
        <p:spPr bwMode="auto">
          <a:xfrm>
            <a:off x="1588" y="585788"/>
            <a:ext cx="9144000" cy="314325"/>
          </a:xfrm>
          <a:prstGeom prst="rect">
            <a:avLst/>
          </a:prstGeom>
          <a:solidFill>
            <a:srgbClr val="A52821"/>
          </a:solidFill>
          <a:ln>
            <a:noFill/>
          </a:ln>
          <a:extLst>
            <a:ext uri="{91240B29-F687-4F45-9708-019B960494DF}">
              <a14:hiddenLine xmlns:a14="http://schemas.microsoft.com/office/drawing/2010/main" w="76200" algn="ctr">
                <a:solidFill>
                  <a:srgbClr val="000000"/>
                </a:solidFill>
                <a:miter lim="800000"/>
                <a:headEnd/>
                <a:tailEnd/>
              </a14:hiddenLine>
            </a:ext>
          </a:extLst>
        </p:spPr>
        <p:txBody>
          <a:bodyPr wrap="none" anchor="ctr"/>
          <a:lstStyle>
            <a:lvl1pPr eaLnBrk="0" hangingPunct="0">
              <a:defRPr sz="1600">
                <a:solidFill>
                  <a:srgbClr val="000000"/>
                </a:solidFill>
                <a:latin typeface="Myriad Pro"/>
                <a:cs typeface="Arial" panose="020B0604020202020204" pitchFamily="34" charset="0"/>
              </a:defRPr>
            </a:lvl1pPr>
            <a:lvl2pPr marL="742950" indent="-285750" eaLnBrk="0" hangingPunct="0">
              <a:defRPr sz="1600">
                <a:solidFill>
                  <a:srgbClr val="000000"/>
                </a:solidFill>
                <a:latin typeface="Myriad Pro"/>
                <a:cs typeface="Arial" panose="020B0604020202020204" pitchFamily="34" charset="0"/>
              </a:defRPr>
            </a:lvl2pPr>
            <a:lvl3pPr marL="1143000" indent="-228600" eaLnBrk="0" hangingPunct="0">
              <a:defRPr sz="1600">
                <a:solidFill>
                  <a:srgbClr val="000000"/>
                </a:solidFill>
                <a:latin typeface="Myriad Pro"/>
                <a:cs typeface="Arial" panose="020B0604020202020204" pitchFamily="34" charset="0"/>
              </a:defRPr>
            </a:lvl3pPr>
            <a:lvl4pPr marL="1600200" indent="-228600" eaLnBrk="0" hangingPunct="0">
              <a:defRPr sz="1600">
                <a:solidFill>
                  <a:srgbClr val="000000"/>
                </a:solidFill>
                <a:latin typeface="Myriad Pro"/>
                <a:cs typeface="Arial" panose="020B0604020202020204" pitchFamily="34" charset="0"/>
              </a:defRPr>
            </a:lvl4pPr>
            <a:lvl5pPr marL="2057400" indent="-228600" eaLnBrk="0" hangingPunct="0">
              <a:defRPr sz="1600">
                <a:solidFill>
                  <a:srgbClr val="000000"/>
                </a:solidFill>
                <a:latin typeface="Myriad Pro"/>
                <a:cs typeface="Arial" panose="020B0604020202020204" pitchFamily="34" charset="0"/>
              </a:defRPr>
            </a:lvl5pPr>
            <a:lvl6pPr marL="2514600" indent="-228600" eaLnBrk="0" fontAlgn="base" hangingPunct="0">
              <a:spcBef>
                <a:spcPct val="0"/>
              </a:spcBef>
              <a:spcAft>
                <a:spcPct val="0"/>
              </a:spcAft>
              <a:defRPr sz="1600">
                <a:solidFill>
                  <a:srgbClr val="000000"/>
                </a:solidFill>
                <a:latin typeface="Myriad Pro"/>
                <a:cs typeface="Arial" panose="020B0604020202020204" pitchFamily="34" charset="0"/>
              </a:defRPr>
            </a:lvl6pPr>
            <a:lvl7pPr marL="2971800" indent="-228600" eaLnBrk="0" fontAlgn="base" hangingPunct="0">
              <a:spcBef>
                <a:spcPct val="0"/>
              </a:spcBef>
              <a:spcAft>
                <a:spcPct val="0"/>
              </a:spcAft>
              <a:defRPr sz="1600">
                <a:solidFill>
                  <a:srgbClr val="000000"/>
                </a:solidFill>
                <a:latin typeface="Myriad Pro"/>
                <a:cs typeface="Arial" panose="020B0604020202020204" pitchFamily="34" charset="0"/>
              </a:defRPr>
            </a:lvl7pPr>
            <a:lvl8pPr marL="3429000" indent="-228600" eaLnBrk="0" fontAlgn="base" hangingPunct="0">
              <a:spcBef>
                <a:spcPct val="0"/>
              </a:spcBef>
              <a:spcAft>
                <a:spcPct val="0"/>
              </a:spcAft>
              <a:defRPr sz="1600">
                <a:solidFill>
                  <a:srgbClr val="000000"/>
                </a:solidFill>
                <a:latin typeface="Myriad Pro"/>
                <a:cs typeface="Arial" panose="020B0604020202020204" pitchFamily="34" charset="0"/>
              </a:defRPr>
            </a:lvl8pPr>
            <a:lvl9pPr marL="3886200" indent="-228600" eaLnBrk="0" fontAlgn="base" hangingPunct="0">
              <a:spcBef>
                <a:spcPct val="0"/>
              </a:spcBef>
              <a:spcAft>
                <a:spcPct val="0"/>
              </a:spcAft>
              <a:defRPr sz="1600">
                <a:solidFill>
                  <a:srgbClr val="000000"/>
                </a:solidFill>
                <a:latin typeface="Myriad Pro"/>
                <a:cs typeface="Arial" panose="020B0604020202020204" pitchFamily="34" charset="0"/>
              </a:defRPr>
            </a:lvl9pPr>
          </a:lstStyle>
          <a:p>
            <a:pPr algn="ctr" eaLnBrk="1" hangingPunct="1">
              <a:lnSpc>
                <a:spcPct val="90000"/>
              </a:lnSpc>
              <a:defRPr/>
            </a:pPr>
            <a:r>
              <a:rPr lang="en-US" altLang="en-US" dirty="0"/>
              <a:t>    </a:t>
            </a:r>
          </a:p>
        </p:txBody>
      </p:sp>
      <p:sp>
        <p:nvSpPr>
          <p:cNvPr id="5" name="Rectangle 55">
            <a:extLst>
              <a:ext uri="{FF2B5EF4-FFF2-40B4-BE49-F238E27FC236}">
                <a16:creationId xmlns:a16="http://schemas.microsoft.com/office/drawing/2014/main" id="{775609FC-653B-4243-9BA9-68660094316B}"/>
              </a:ext>
            </a:extLst>
          </p:cNvPr>
          <p:cNvSpPr>
            <a:spLocks noChangeArrowheads="1"/>
          </p:cNvSpPr>
          <p:nvPr userDrawn="1"/>
        </p:nvSpPr>
        <p:spPr bwMode="auto">
          <a:xfrm>
            <a:off x="371475" y="6688138"/>
            <a:ext cx="25400"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nchor="b">
            <a:spAutoFit/>
          </a:bodyPr>
          <a:lstStyle>
            <a:lvl1pPr eaLnBrk="0" hangingPunct="0">
              <a:defRPr sz="1600">
                <a:solidFill>
                  <a:srgbClr val="000000"/>
                </a:solidFill>
                <a:latin typeface="Myriad Pro"/>
                <a:cs typeface="Arial" panose="020B0604020202020204" pitchFamily="34" charset="0"/>
              </a:defRPr>
            </a:lvl1pPr>
            <a:lvl2pPr marL="742950" indent="-285750" eaLnBrk="0" hangingPunct="0">
              <a:defRPr sz="1600">
                <a:solidFill>
                  <a:srgbClr val="000000"/>
                </a:solidFill>
                <a:latin typeface="Myriad Pro"/>
                <a:cs typeface="Arial" panose="020B0604020202020204" pitchFamily="34" charset="0"/>
              </a:defRPr>
            </a:lvl2pPr>
            <a:lvl3pPr marL="1143000" indent="-228600" eaLnBrk="0" hangingPunct="0">
              <a:defRPr sz="1600">
                <a:solidFill>
                  <a:srgbClr val="000000"/>
                </a:solidFill>
                <a:latin typeface="Myriad Pro"/>
                <a:cs typeface="Arial" panose="020B0604020202020204" pitchFamily="34" charset="0"/>
              </a:defRPr>
            </a:lvl3pPr>
            <a:lvl4pPr marL="1600200" indent="-228600" eaLnBrk="0" hangingPunct="0">
              <a:defRPr sz="1600">
                <a:solidFill>
                  <a:srgbClr val="000000"/>
                </a:solidFill>
                <a:latin typeface="Myriad Pro"/>
                <a:cs typeface="Arial" panose="020B0604020202020204" pitchFamily="34" charset="0"/>
              </a:defRPr>
            </a:lvl4pPr>
            <a:lvl5pPr marL="2057400" indent="-228600" eaLnBrk="0" hangingPunct="0">
              <a:defRPr sz="1600">
                <a:solidFill>
                  <a:srgbClr val="000000"/>
                </a:solidFill>
                <a:latin typeface="Myriad Pro"/>
                <a:cs typeface="Arial" panose="020B0604020202020204" pitchFamily="34" charset="0"/>
              </a:defRPr>
            </a:lvl5pPr>
            <a:lvl6pPr marL="2514600" indent="-228600" eaLnBrk="0" fontAlgn="base" hangingPunct="0">
              <a:spcBef>
                <a:spcPct val="0"/>
              </a:spcBef>
              <a:spcAft>
                <a:spcPct val="0"/>
              </a:spcAft>
              <a:defRPr sz="1600">
                <a:solidFill>
                  <a:srgbClr val="000000"/>
                </a:solidFill>
                <a:latin typeface="Myriad Pro"/>
                <a:cs typeface="Arial" panose="020B0604020202020204" pitchFamily="34" charset="0"/>
              </a:defRPr>
            </a:lvl6pPr>
            <a:lvl7pPr marL="2971800" indent="-228600" eaLnBrk="0" fontAlgn="base" hangingPunct="0">
              <a:spcBef>
                <a:spcPct val="0"/>
              </a:spcBef>
              <a:spcAft>
                <a:spcPct val="0"/>
              </a:spcAft>
              <a:defRPr sz="1600">
                <a:solidFill>
                  <a:srgbClr val="000000"/>
                </a:solidFill>
                <a:latin typeface="Myriad Pro"/>
                <a:cs typeface="Arial" panose="020B0604020202020204" pitchFamily="34" charset="0"/>
              </a:defRPr>
            </a:lvl7pPr>
            <a:lvl8pPr marL="3429000" indent="-228600" eaLnBrk="0" fontAlgn="base" hangingPunct="0">
              <a:spcBef>
                <a:spcPct val="0"/>
              </a:spcBef>
              <a:spcAft>
                <a:spcPct val="0"/>
              </a:spcAft>
              <a:defRPr sz="1600">
                <a:solidFill>
                  <a:srgbClr val="000000"/>
                </a:solidFill>
                <a:latin typeface="Myriad Pro"/>
                <a:cs typeface="Arial" panose="020B0604020202020204" pitchFamily="34" charset="0"/>
              </a:defRPr>
            </a:lvl8pPr>
            <a:lvl9pPr marL="3886200" indent="-228600" eaLnBrk="0" fontAlgn="base" hangingPunct="0">
              <a:spcBef>
                <a:spcPct val="0"/>
              </a:spcBef>
              <a:spcAft>
                <a:spcPct val="0"/>
              </a:spcAft>
              <a:defRPr sz="1600">
                <a:solidFill>
                  <a:srgbClr val="000000"/>
                </a:solidFill>
                <a:latin typeface="Myriad Pro"/>
                <a:cs typeface="Arial" panose="020B0604020202020204" pitchFamily="34" charset="0"/>
              </a:defRPr>
            </a:lvl9pPr>
          </a:lstStyle>
          <a:p>
            <a:pPr eaLnBrk="1" hangingPunct="1">
              <a:defRPr/>
            </a:pPr>
            <a:r>
              <a:rPr lang="en-US" altLang="en-US" sz="700" dirty="0">
                <a:solidFill>
                  <a:schemeClr val="tx1"/>
                </a:solidFill>
              </a:rPr>
              <a:t>.</a:t>
            </a:r>
          </a:p>
        </p:txBody>
      </p:sp>
      <p:pic>
        <p:nvPicPr>
          <p:cNvPr id="6" name="Picture 77">
            <a:extLst>
              <a:ext uri="{FF2B5EF4-FFF2-40B4-BE49-F238E27FC236}">
                <a16:creationId xmlns:a16="http://schemas.microsoft.com/office/drawing/2014/main" id="{9125A917-9A58-4261-9852-F6452E24D89C}"/>
              </a:ext>
            </a:extLst>
          </p:cNvPr>
          <p:cNvPicPr>
            <a:picLocks noChangeAspect="1" noChangeArrowheads="1"/>
          </p:cNvPicPr>
          <p:nvPr userDrawn="1"/>
        </p:nvPicPr>
        <p:blipFill>
          <a:blip r:embed="rId2">
            <a:lum bright="-6000"/>
            <a:extLst>
              <a:ext uri="{28A0092B-C50C-407E-A947-70E740481C1C}">
                <a14:useLocalDpi xmlns:a14="http://schemas.microsoft.com/office/drawing/2010/main" val="0"/>
              </a:ext>
            </a:extLst>
          </a:blip>
          <a:srcRect/>
          <a:stretch>
            <a:fillRect/>
          </a:stretch>
        </p:blipFill>
        <p:spPr bwMode="auto">
          <a:xfrm>
            <a:off x="0" y="0"/>
            <a:ext cx="6742113"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78">
            <a:extLst>
              <a:ext uri="{FF2B5EF4-FFF2-40B4-BE49-F238E27FC236}">
                <a16:creationId xmlns:a16="http://schemas.microsoft.com/office/drawing/2014/main" id="{26944063-4A13-4555-A473-14D7EFCD2C27}"/>
              </a:ext>
            </a:extLst>
          </p:cNvPr>
          <p:cNvSpPr>
            <a:spLocks noChangeArrowheads="1"/>
          </p:cNvSpPr>
          <p:nvPr userDrawn="1"/>
        </p:nvSpPr>
        <p:spPr bwMode="auto">
          <a:xfrm>
            <a:off x="6743700" y="0"/>
            <a:ext cx="2401888" cy="681038"/>
          </a:xfrm>
          <a:prstGeom prst="rect">
            <a:avLst/>
          </a:prstGeom>
          <a:solidFill>
            <a:srgbClr val="00000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sz="1600">
                <a:solidFill>
                  <a:srgbClr val="000000"/>
                </a:solidFill>
                <a:latin typeface="Myriad Pro"/>
                <a:cs typeface="Arial" panose="020B0604020202020204" pitchFamily="34" charset="0"/>
              </a:defRPr>
            </a:lvl1pPr>
            <a:lvl2pPr marL="742950" indent="-285750" eaLnBrk="0" hangingPunct="0">
              <a:defRPr sz="1600">
                <a:solidFill>
                  <a:srgbClr val="000000"/>
                </a:solidFill>
                <a:latin typeface="Myriad Pro"/>
                <a:cs typeface="Arial" panose="020B0604020202020204" pitchFamily="34" charset="0"/>
              </a:defRPr>
            </a:lvl2pPr>
            <a:lvl3pPr marL="1143000" indent="-228600" eaLnBrk="0" hangingPunct="0">
              <a:defRPr sz="1600">
                <a:solidFill>
                  <a:srgbClr val="000000"/>
                </a:solidFill>
                <a:latin typeface="Myriad Pro"/>
                <a:cs typeface="Arial" panose="020B0604020202020204" pitchFamily="34" charset="0"/>
              </a:defRPr>
            </a:lvl3pPr>
            <a:lvl4pPr marL="1600200" indent="-228600" eaLnBrk="0" hangingPunct="0">
              <a:defRPr sz="1600">
                <a:solidFill>
                  <a:srgbClr val="000000"/>
                </a:solidFill>
                <a:latin typeface="Myriad Pro"/>
                <a:cs typeface="Arial" panose="020B0604020202020204" pitchFamily="34" charset="0"/>
              </a:defRPr>
            </a:lvl4pPr>
            <a:lvl5pPr marL="2057400" indent="-228600" eaLnBrk="0" hangingPunct="0">
              <a:defRPr sz="1600">
                <a:solidFill>
                  <a:srgbClr val="000000"/>
                </a:solidFill>
                <a:latin typeface="Myriad Pro"/>
                <a:cs typeface="Arial" panose="020B0604020202020204" pitchFamily="34" charset="0"/>
              </a:defRPr>
            </a:lvl5pPr>
            <a:lvl6pPr marL="2514600" indent="-228600" eaLnBrk="0" fontAlgn="base" hangingPunct="0">
              <a:spcBef>
                <a:spcPct val="0"/>
              </a:spcBef>
              <a:spcAft>
                <a:spcPct val="0"/>
              </a:spcAft>
              <a:defRPr sz="1600">
                <a:solidFill>
                  <a:srgbClr val="000000"/>
                </a:solidFill>
                <a:latin typeface="Myriad Pro"/>
                <a:cs typeface="Arial" panose="020B0604020202020204" pitchFamily="34" charset="0"/>
              </a:defRPr>
            </a:lvl6pPr>
            <a:lvl7pPr marL="2971800" indent="-228600" eaLnBrk="0" fontAlgn="base" hangingPunct="0">
              <a:spcBef>
                <a:spcPct val="0"/>
              </a:spcBef>
              <a:spcAft>
                <a:spcPct val="0"/>
              </a:spcAft>
              <a:defRPr sz="1600">
                <a:solidFill>
                  <a:srgbClr val="000000"/>
                </a:solidFill>
                <a:latin typeface="Myriad Pro"/>
                <a:cs typeface="Arial" panose="020B0604020202020204" pitchFamily="34" charset="0"/>
              </a:defRPr>
            </a:lvl7pPr>
            <a:lvl8pPr marL="3429000" indent="-228600" eaLnBrk="0" fontAlgn="base" hangingPunct="0">
              <a:spcBef>
                <a:spcPct val="0"/>
              </a:spcBef>
              <a:spcAft>
                <a:spcPct val="0"/>
              </a:spcAft>
              <a:defRPr sz="1600">
                <a:solidFill>
                  <a:srgbClr val="000000"/>
                </a:solidFill>
                <a:latin typeface="Myriad Pro"/>
                <a:cs typeface="Arial" panose="020B0604020202020204" pitchFamily="34" charset="0"/>
              </a:defRPr>
            </a:lvl8pPr>
            <a:lvl9pPr marL="3886200" indent="-228600" eaLnBrk="0" fontAlgn="base" hangingPunct="0">
              <a:spcBef>
                <a:spcPct val="0"/>
              </a:spcBef>
              <a:spcAft>
                <a:spcPct val="0"/>
              </a:spcAft>
              <a:defRPr sz="1600">
                <a:solidFill>
                  <a:srgbClr val="000000"/>
                </a:solidFill>
                <a:latin typeface="Myriad Pro"/>
                <a:cs typeface="Arial" panose="020B0604020202020204" pitchFamily="34" charset="0"/>
              </a:defRPr>
            </a:lvl9pPr>
          </a:lstStyle>
          <a:p>
            <a:pPr algn="ctr" eaLnBrk="1" hangingPunct="1">
              <a:lnSpc>
                <a:spcPct val="90000"/>
              </a:lnSpc>
              <a:defRPr/>
            </a:pPr>
            <a:r>
              <a:rPr lang="en-US" altLang="en-US" dirty="0"/>
              <a:t>          </a:t>
            </a:r>
          </a:p>
        </p:txBody>
      </p:sp>
      <p:pic>
        <p:nvPicPr>
          <p:cNvPr id="8" name="Picture 79">
            <a:extLst>
              <a:ext uri="{FF2B5EF4-FFF2-40B4-BE49-F238E27FC236}">
                <a16:creationId xmlns:a16="http://schemas.microsoft.com/office/drawing/2014/main" id="{8BA081C6-A1D2-4B21-A244-F49D48D850E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715125" y="4595813"/>
            <a:ext cx="2428875"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0">
            <a:extLst>
              <a:ext uri="{FF2B5EF4-FFF2-40B4-BE49-F238E27FC236}">
                <a16:creationId xmlns:a16="http://schemas.microsoft.com/office/drawing/2014/main" id="{2F292D15-9877-4348-9DC1-079E947884B1}"/>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588" y="895350"/>
            <a:ext cx="1452562" cy="221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82">
            <a:extLst>
              <a:ext uri="{FF2B5EF4-FFF2-40B4-BE49-F238E27FC236}">
                <a16:creationId xmlns:a16="http://schemas.microsoft.com/office/drawing/2014/main" id="{531051CA-0611-499F-BA97-B138369A8E6A}"/>
              </a:ext>
            </a:extLst>
          </p:cNvPr>
          <p:cNvSpPr>
            <a:spLocks noChangeArrowheads="1"/>
          </p:cNvSpPr>
          <p:nvPr userDrawn="1"/>
        </p:nvSpPr>
        <p:spPr bwMode="auto">
          <a:xfrm>
            <a:off x="3175" y="6235700"/>
            <a:ext cx="9144000" cy="106363"/>
          </a:xfrm>
          <a:prstGeom prst="rect">
            <a:avLst/>
          </a:prstGeom>
          <a:solidFill>
            <a:srgbClr val="D4C289"/>
          </a:solidFill>
          <a:ln>
            <a:noFill/>
          </a:ln>
          <a:extLst>
            <a:ext uri="{91240B29-F687-4F45-9708-019B960494DF}">
              <a14:hiddenLine xmlns:a14="http://schemas.microsoft.com/office/drawing/2010/main" w="76200" algn="ctr">
                <a:solidFill>
                  <a:srgbClr val="000000"/>
                </a:solidFill>
                <a:miter lim="800000"/>
                <a:headEnd/>
                <a:tailEnd/>
              </a14:hiddenLine>
            </a:ext>
          </a:extLst>
        </p:spPr>
        <p:txBody>
          <a:bodyPr wrap="none" anchor="ctr"/>
          <a:lstStyle>
            <a:lvl1pPr eaLnBrk="0" hangingPunct="0">
              <a:defRPr sz="1600">
                <a:solidFill>
                  <a:srgbClr val="000000"/>
                </a:solidFill>
                <a:latin typeface="Myriad Pro"/>
                <a:cs typeface="Arial" panose="020B0604020202020204" pitchFamily="34" charset="0"/>
              </a:defRPr>
            </a:lvl1pPr>
            <a:lvl2pPr marL="742950" indent="-285750" eaLnBrk="0" hangingPunct="0">
              <a:defRPr sz="1600">
                <a:solidFill>
                  <a:srgbClr val="000000"/>
                </a:solidFill>
                <a:latin typeface="Myriad Pro"/>
                <a:cs typeface="Arial" panose="020B0604020202020204" pitchFamily="34" charset="0"/>
              </a:defRPr>
            </a:lvl2pPr>
            <a:lvl3pPr marL="1143000" indent="-228600" eaLnBrk="0" hangingPunct="0">
              <a:defRPr sz="1600">
                <a:solidFill>
                  <a:srgbClr val="000000"/>
                </a:solidFill>
                <a:latin typeface="Myriad Pro"/>
                <a:cs typeface="Arial" panose="020B0604020202020204" pitchFamily="34" charset="0"/>
              </a:defRPr>
            </a:lvl3pPr>
            <a:lvl4pPr marL="1600200" indent="-228600" eaLnBrk="0" hangingPunct="0">
              <a:defRPr sz="1600">
                <a:solidFill>
                  <a:srgbClr val="000000"/>
                </a:solidFill>
                <a:latin typeface="Myriad Pro"/>
                <a:cs typeface="Arial" panose="020B0604020202020204" pitchFamily="34" charset="0"/>
              </a:defRPr>
            </a:lvl4pPr>
            <a:lvl5pPr marL="2057400" indent="-228600" eaLnBrk="0" hangingPunct="0">
              <a:defRPr sz="1600">
                <a:solidFill>
                  <a:srgbClr val="000000"/>
                </a:solidFill>
                <a:latin typeface="Myriad Pro"/>
                <a:cs typeface="Arial" panose="020B0604020202020204" pitchFamily="34" charset="0"/>
              </a:defRPr>
            </a:lvl5pPr>
            <a:lvl6pPr marL="2514600" indent="-228600" eaLnBrk="0" fontAlgn="base" hangingPunct="0">
              <a:spcBef>
                <a:spcPct val="0"/>
              </a:spcBef>
              <a:spcAft>
                <a:spcPct val="0"/>
              </a:spcAft>
              <a:defRPr sz="1600">
                <a:solidFill>
                  <a:srgbClr val="000000"/>
                </a:solidFill>
                <a:latin typeface="Myriad Pro"/>
                <a:cs typeface="Arial" panose="020B0604020202020204" pitchFamily="34" charset="0"/>
              </a:defRPr>
            </a:lvl6pPr>
            <a:lvl7pPr marL="2971800" indent="-228600" eaLnBrk="0" fontAlgn="base" hangingPunct="0">
              <a:spcBef>
                <a:spcPct val="0"/>
              </a:spcBef>
              <a:spcAft>
                <a:spcPct val="0"/>
              </a:spcAft>
              <a:defRPr sz="1600">
                <a:solidFill>
                  <a:srgbClr val="000000"/>
                </a:solidFill>
                <a:latin typeface="Myriad Pro"/>
                <a:cs typeface="Arial" panose="020B0604020202020204" pitchFamily="34" charset="0"/>
              </a:defRPr>
            </a:lvl7pPr>
            <a:lvl8pPr marL="3429000" indent="-228600" eaLnBrk="0" fontAlgn="base" hangingPunct="0">
              <a:spcBef>
                <a:spcPct val="0"/>
              </a:spcBef>
              <a:spcAft>
                <a:spcPct val="0"/>
              </a:spcAft>
              <a:defRPr sz="1600">
                <a:solidFill>
                  <a:srgbClr val="000000"/>
                </a:solidFill>
                <a:latin typeface="Myriad Pro"/>
                <a:cs typeface="Arial" panose="020B0604020202020204" pitchFamily="34" charset="0"/>
              </a:defRPr>
            </a:lvl8pPr>
            <a:lvl9pPr marL="3886200" indent="-228600" eaLnBrk="0" fontAlgn="base" hangingPunct="0">
              <a:spcBef>
                <a:spcPct val="0"/>
              </a:spcBef>
              <a:spcAft>
                <a:spcPct val="0"/>
              </a:spcAft>
              <a:defRPr sz="1600">
                <a:solidFill>
                  <a:srgbClr val="000000"/>
                </a:solidFill>
                <a:latin typeface="Myriad Pro"/>
                <a:cs typeface="Arial" panose="020B0604020202020204" pitchFamily="34" charset="0"/>
              </a:defRPr>
            </a:lvl9pPr>
          </a:lstStyle>
          <a:p>
            <a:pPr algn="ctr" eaLnBrk="1" hangingPunct="1">
              <a:lnSpc>
                <a:spcPct val="90000"/>
              </a:lnSpc>
              <a:defRPr/>
            </a:pPr>
            <a:r>
              <a:rPr lang="en-US" altLang="en-US" dirty="0"/>
              <a:t>    </a:t>
            </a:r>
          </a:p>
        </p:txBody>
      </p:sp>
      <p:sp>
        <p:nvSpPr>
          <p:cNvPr id="11" name="Line 83">
            <a:extLst>
              <a:ext uri="{FF2B5EF4-FFF2-40B4-BE49-F238E27FC236}">
                <a16:creationId xmlns:a16="http://schemas.microsoft.com/office/drawing/2014/main" id="{32DE58C7-3298-4371-9911-F35037761317}"/>
              </a:ext>
            </a:extLst>
          </p:cNvPr>
          <p:cNvSpPr>
            <a:spLocks noChangeShapeType="1"/>
          </p:cNvSpPr>
          <p:nvPr userDrawn="1"/>
        </p:nvSpPr>
        <p:spPr bwMode="auto">
          <a:xfrm>
            <a:off x="1454150" y="895350"/>
            <a:ext cx="0" cy="5340350"/>
          </a:xfrm>
          <a:prstGeom prst="line">
            <a:avLst/>
          </a:prstGeom>
          <a:noFill/>
          <a:ln w="9525">
            <a:solidFill>
              <a:srgbClr val="A5282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 name="Line 84">
            <a:extLst>
              <a:ext uri="{FF2B5EF4-FFF2-40B4-BE49-F238E27FC236}">
                <a16:creationId xmlns:a16="http://schemas.microsoft.com/office/drawing/2014/main" id="{D7E07753-CDFA-4754-9CC5-7FB3E3924BF3}"/>
              </a:ext>
            </a:extLst>
          </p:cNvPr>
          <p:cNvSpPr>
            <a:spLocks noChangeShapeType="1"/>
          </p:cNvSpPr>
          <p:nvPr userDrawn="1"/>
        </p:nvSpPr>
        <p:spPr bwMode="auto">
          <a:xfrm>
            <a:off x="6715125" y="900113"/>
            <a:ext cx="0" cy="5340350"/>
          </a:xfrm>
          <a:prstGeom prst="line">
            <a:avLst/>
          </a:prstGeom>
          <a:noFill/>
          <a:ln w="9525">
            <a:solidFill>
              <a:srgbClr val="A5282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81992" name="Rectangle 72"/>
          <p:cNvSpPr>
            <a:spLocks noGrp="1" noChangeArrowheads="1"/>
          </p:cNvSpPr>
          <p:nvPr>
            <p:ph type="ctrTitle" sz="quarter"/>
          </p:nvPr>
        </p:nvSpPr>
        <p:spPr>
          <a:xfrm>
            <a:off x="1766888" y="1581150"/>
            <a:ext cx="4660900" cy="1470025"/>
          </a:xfrm>
        </p:spPr>
        <p:txBody>
          <a:bodyPr lIns="91440" tIns="45720" rIns="91440" bIns="45720"/>
          <a:lstStyle>
            <a:lvl1pPr>
              <a:lnSpc>
                <a:spcPct val="100000"/>
              </a:lnSpc>
              <a:defRPr sz="4000"/>
            </a:lvl1pPr>
          </a:lstStyle>
          <a:p>
            <a:r>
              <a:rPr lang="en-US"/>
              <a:t>Click to edit Master title style</a:t>
            </a:r>
          </a:p>
        </p:txBody>
      </p:sp>
      <p:sp>
        <p:nvSpPr>
          <p:cNvPr id="3281993" name="Rectangle 73"/>
          <p:cNvSpPr>
            <a:spLocks noGrp="1" noChangeArrowheads="1"/>
          </p:cNvSpPr>
          <p:nvPr>
            <p:ph type="subTitle" sz="quarter" idx="1"/>
          </p:nvPr>
        </p:nvSpPr>
        <p:spPr>
          <a:xfrm>
            <a:off x="1792288" y="3711575"/>
            <a:ext cx="4635500" cy="1057275"/>
          </a:xfrm>
          <a:ln/>
        </p:spPr>
        <p:txBody>
          <a:bodyPr lIns="91440" tIns="45720" rIns="91440" bIns="45720"/>
          <a:lstStyle>
            <a:lvl1pPr marL="0" indent="0">
              <a:buFont typeface="Wingdings" pitchFamily="2" charset="2"/>
              <a:buNone/>
              <a:tabLst/>
              <a:defRPr sz="3000">
                <a:solidFill>
                  <a:srgbClr val="A52821"/>
                </a:solidFill>
              </a:defRPr>
            </a:lvl1pPr>
          </a:lstStyle>
          <a:p>
            <a:r>
              <a:rPr lang="en-US"/>
              <a:t>Click to edit Master subtitle style</a:t>
            </a:r>
          </a:p>
        </p:txBody>
      </p:sp>
      <p:sp>
        <p:nvSpPr>
          <p:cNvPr id="13" name="Rectangle 67">
            <a:extLst>
              <a:ext uri="{FF2B5EF4-FFF2-40B4-BE49-F238E27FC236}">
                <a16:creationId xmlns:a16="http://schemas.microsoft.com/office/drawing/2014/main" id="{925688F4-EC64-4C34-AC3C-8D997D71C26B}"/>
              </a:ext>
            </a:extLst>
          </p:cNvPr>
          <p:cNvSpPr>
            <a:spLocks noGrp="1" noChangeArrowheads="1"/>
          </p:cNvSpPr>
          <p:nvPr>
            <p:ph type="sldNum" sz="quarter" idx="10"/>
          </p:nvPr>
        </p:nvSpPr>
        <p:spPr/>
        <p:txBody>
          <a:bodyPr/>
          <a:lstStyle>
            <a:lvl1pPr>
              <a:defRPr/>
            </a:lvl1pPr>
          </a:lstStyle>
          <a:p>
            <a:pPr>
              <a:defRPr/>
            </a:pPr>
            <a:fld id="{9C399FB9-5D21-4DE7-9ADA-1ABC32480907}" type="slidenum">
              <a:rPr lang="en-US" altLang="en-US"/>
              <a:pPr>
                <a:defRPr/>
              </a:pPr>
              <a:t>‹#›</a:t>
            </a:fld>
            <a:endParaRPr lang="en-US" altLang="en-US" dirty="0"/>
          </a:p>
        </p:txBody>
      </p:sp>
    </p:spTree>
    <p:extLst>
      <p:ext uri="{BB962C8B-B14F-4D97-AF65-F5344CB8AC3E}">
        <p14:creationId xmlns:p14="http://schemas.microsoft.com/office/powerpoint/2010/main" val="2866243330"/>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5">
            <a:extLst>
              <a:ext uri="{FF2B5EF4-FFF2-40B4-BE49-F238E27FC236}">
                <a16:creationId xmlns:a16="http://schemas.microsoft.com/office/drawing/2014/main" id="{55D06F69-94E2-42B4-BE0C-7FEAFA115D59}"/>
              </a:ext>
            </a:extLst>
          </p:cNvPr>
          <p:cNvSpPr>
            <a:spLocks noGrp="1" noChangeArrowheads="1"/>
          </p:cNvSpPr>
          <p:nvPr>
            <p:ph type="sldNum" sz="quarter" idx="10"/>
          </p:nvPr>
        </p:nvSpPr>
        <p:spPr>
          <a:ln/>
        </p:spPr>
        <p:txBody>
          <a:bodyPr/>
          <a:lstStyle>
            <a:lvl1pPr>
              <a:defRPr/>
            </a:lvl1pPr>
          </a:lstStyle>
          <a:p>
            <a:pPr>
              <a:defRPr/>
            </a:pPr>
            <a:fld id="{45C7EA5D-E170-4F84-A114-B7558044B6FC}" type="slidenum">
              <a:rPr lang="en-US" altLang="en-US"/>
              <a:pPr>
                <a:defRPr/>
              </a:pPr>
              <a:t>‹#›</a:t>
            </a:fld>
            <a:endParaRPr lang="en-US" altLang="en-US" dirty="0"/>
          </a:p>
        </p:txBody>
      </p:sp>
    </p:spTree>
    <p:extLst>
      <p:ext uri="{BB962C8B-B14F-4D97-AF65-F5344CB8AC3E}">
        <p14:creationId xmlns:p14="http://schemas.microsoft.com/office/powerpoint/2010/main" val="221453920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4013" y="177800"/>
            <a:ext cx="2139950" cy="57483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79400" y="177800"/>
            <a:ext cx="6272213" cy="57483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5">
            <a:extLst>
              <a:ext uri="{FF2B5EF4-FFF2-40B4-BE49-F238E27FC236}">
                <a16:creationId xmlns:a16="http://schemas.microsoft.com/office/drawing/2014/main" id="{20501537-0801-4218-BF4B-131AB5F4D569}"/>
              </a:ext>
            </a:extLst>
          </p:cNvPr>
          <p:cNvSpPr>
            <a:spLocks noGrp="1" noChangeArrowheads="1"/>
          </p:cNvSpPr>
          <p:nvPr>
            <p:ph type="sldNum" sz="quarter" idx="10"/>
          </p:nvPr>
        </p:nvSpPr>
        <p:spPr>
          <a:ln/>
        </p:spPr>
        <p:txBody>
          <a:bodyPr/>
          <a:lstStyle>
            <a:lvl1pPr>
              <a:defRPr/>
            </a:lvl1pPr>
          </a:lstStyle>
          <a:p>
            <a:pPr>
              <a:defRPr/>
            </a:pPr>
            <a:fld id="{FAE68635-E6F9-4C8C-B120-E015BC25F0C5}" type="slidenum">
              <a:rPr lang="en-US" altLang="en-US"/>
              <a:pPr>
                <a:defRPr/>
              </a:pPr>
              <a:t>‹#›</a:t>
            </a:fld>
            <a:endParaRPr lang="en-US" altLang="en-US" dirty="0"/>
          </a:p>
        </p:txBody>
      </p:sp>
    </p:spTree>
    <p:extLst>
      <p:ext uri="{BB962C8B-B14F-4D97-AF65-F5344CB8AC3E}">
        <p14:creationId xmlns:p14="http://schemas.microsoft.com/office/powerpoint/2010/main" val="2854730108"/>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a:extLst>
              <a:ext uri="{FF2B5EF4-FFF2-40B4-BE49-F238E27FC236}">
                <a16:creationId xmlns:a16="http://schemas.microsoft.com/office/drawing/2014/main" id="{E83AF585-0F61-4A69-A96A-034C51987BFD}"/>
              </a:ext>
            </a:extLst>
          </p:cNvPr>
          <p:cNvSpPr>
            <a:spLocks noGrp="1" noChangeArrowheads="1"/>
          </p:cNvSpPr>
          <p:nvPr>
            <p:ph type="sldNum" sz="quarter" idx="10"/>
          </p:nvPr>
        </p:nvSpPr>
        <p:spPr>
          <a:ln/>
        </p:spPr>
        <p:txBody>
          <a:bodyPr/>
          <a:lstStyle>
            <a:lvl1pPr>
              <a:defRPr/>
            </a:lvl1pPr>
          </a:lstStyle>
          <a:p>
            <a:pPr>
              <a:defRPr/>
            </a:pPr>
            <a:fld id="{13E2D661-F1D7-4E80-8E02-7BA1B6F913DE}" type="slidenum">
              <a:rPr lang="en-US" altLang="en-US"/>
              <a:pPr>
                <a:defRPr/>
              </a:pPr>
              <a:t>‹#›</a:t>
            </a:fld>
            <a:endParaRPr lang="en-US" altLang="en-US" dirty="0"/>
          </a:p>
        </p:txBody>
      </p:sp>
    </p:spTree>
    <p:extLst>
      <p:ext uri="{BB962C8B-B14F-4D97-AF65-F5344CB8AC3E}">
        <p14:creationId xmlns:p14="http://schemas.microsoft.com/office/powerpoint/2010/main" val="17824811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D96B9FCF-CE10-485A-81CC-45A773E96A2A}"/>
              </a:ext>
            </a:extLst>
          </p:cNvPr>
          <p:cNvSpPr>
            <a:spLocks noGrp="1" noChangeArrowheads="1"/>
          </p:cNvSpPr>
          <p:nvPr>
            <p:ph type="sldNum" sz="quarter" idx="10"/>
          </p:nvPr>
        </p:nvSpPr>
        <p:spPr>
          <a:ln/>
        </p:spPr>
        <p:txBody>
          <a:bodyPr/>
          <a:lstStyle>
            <a:lvl1pPr>
              <a:defRPr/>
            </a:lvl1pPr>
          </a:lstStyle>
          <a:p>
            <a:pPr>
              <a:defRPr/>
            </a:pPr>
            <a:fld id="{51C9D31E-75E4-422F-AD44-CEEADF7A6F5A}" type="slidenum">
              <a:rPr lang="en-US" altLang="en-US"/>
              <a:pPr>
                <a:defRPr/>
              </a:pPr>
              <a:t>‹#›</a:t>
            </a:fld>
            <a:endParaRPr lang="en-US" altLang="en-US" dirty="0"/>
          </a:p>
        </p:txBody>
      </p:sp>
    </p:spTree>
    <p:extLst>
      <p:ext uri="{BB962C8B-B14F-4D97-AF65-F5344CB8AC3E}">
        <p14:creationId xmlns:p14="http://schemas.microsoft.com/office/powerpoint/2010/main" val="21438446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BF087541-B2F9-4297-8E56-DDAC73099FF4}"/>
              </a:ext>
            </a:extLst>
          </p:cNvPr>
          <p:cNvSpPr>
            <a:spLocks noGrp="1" noChangeArrowheads="1"/>
          </p:cNvSpPr>
          <p:nvPr>
            <p:ph type="sldNum" sz="quarter" idx="10"/>
          </p:nvPr>
        </p:nvSpPr>
        <p:spPr>
          <a:ln/>
        </p:spPr>
        <p:txBody>
          <a:bodyPr/>
          <a:lstStyle>
            <a:lvl1pPr>
              <a:defRPr/>
            </a:lvl1pPr>
          </a:lstStyle>
          <a:p>
            <a:pPr>
              <a:defRPr/>
            </a:pPr>
            <a:fld id="{56D37807-3F8A-4542-A44D-C9A06728B8A4}" type="slidenum">
              <a:rPr lang="en-US" altLang="en-US"/>
              <a:pPr>
                <a:defRPr/>
              </a:pPr>
              <a:t>‹#›</a:t>
            </a:fld>
            <a:endParaRPr lang="en-US" altLang="en-US" dirty="0"/>
          </a:p>
        </p:txBody>
      </p:sp>
    </p:spTree>
    <p:extLst>
      <p:ext uri="{BB962C8B-B14F-4D97-AF65-F5344CB8AC3E}">
        <p14:creationId xmlns:p14="http://schemas.microsoft.com/office/powerpoint/2010/main" val="8752554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6050" y="1044575"/>
            <a:ext cx="4203700" cy="1884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02150" y="1044575"/>
            <a:ext cx="4205288" cy="1884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6E3502B2-A11F-4CA2-BBE7-0E2E0938665C}"/>
              </a:ext>
            </a:extLst>
          </p:cNvPr>
          <p:cNvSpPr>
            <a:spLocks noGrp="1" noChangeArrowheads="1"/>
          </p:cNvSpPr>
          <p:nvPr>
            <p:ph type="sldNum" sz="quarter" idx="10"/>
          </p:nvPr>
        </p:nvSpPr>
        <p:spPr>
          <a:ln/>
        </p:spPr>
        <p:txBody>
          <a:bodyPr/>
          <a:lstStyle>
            <a:lvl1pPr>
              <a:defRPr/>
            </a:lvl1pPr>
          </a:lstStyle>
          <a:p>
            <a:pPr>
              <a:defRPr/>
            </a:pPr>
            <a:fld id="{29273FD4-72DB-485B-8894-1D066CCFCED4}" type="slidenum">
              <a:rPr lang="en-US" altLang="en-US"/>
              <a:pPr>
                <a:defRPr/>
              </a:pPr>
              <a:t>‹#›</a:t>
            </a:fld>
            <a:endParaRPr lang="en-US" altLang="en-US" dirty="0"/>
          </a:p>
        </p:txBody>
      </p:sp>
    </p:spTree>
    <p:extLst>
      <p:ext uri="{BB962C8B-B14F-4D97-AF65-F5344CB8AC3E}">
        <p14:creationId xmlns:p14="http://schemas.microsoft.com/office/powerpoint/2010/main" val="18809048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0A0AF884-BBEC-4328-A8FE-E027A3D4F571}"/>
              </a:ext>
            </a:extLst>
          </p:cNvPr>
          <p:cNvSpPr>
            <a:spLocks noGrp="1" noChangeArrowheads="1"/>
          </p:cNvSpPr>
          <p:nvPr>
            <p:ph type="sldNum" sz="quarter" idx="10"/>
          </p:nvPr>
        </p:nvSpPr>
        <p:spPr>
          <a:ln/>
        </p:spPr>
        <p:txBody>
          <a:bodyPr/>
          <a:lstStyle>
            <a:lvl1pPr>
              <a:defRPr/>
            </a:lvl1pPr>
          </a:lstStyle>
          <a:p>
            <a:pPr>
              <a:defRPr/>
            </a:pPr>
            <a:fld id="{D6E4EEA4-38E3-4F84-8046-A55882A9CB21}" type="slidenum">
              <a:rPr lang="en-US" altLang="en-US"/>
              <a:pPr>
                <a:defRPr/>
              </a:pPr>
              <a:t>‹#›</a:t>
            </a:fld>
            <a:endParaRPr lang="en-US" altLang="en-US" dirty="0"/>
          </a:p>
        </p:txBody>
      </p:sp>
    </p:spTree>
    <p:extLst>
      <p:ext uri="{BB962C8B-B14F-4D97-AF65-F5344CB8AC3E}">
        <p14:creationId xmlns:p14="http://schemas.microsoft.com/office/powerpoint/2010/main" val="3046699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9E93B030-CDEC-4D00-AB8B-23DCB8CAA147}"/>
              </a:ext>
            </a:extLst>
          </p:cNvPr>
          <p:cNvSpPr>
            <a:spLocks noGrp="1" noChangeArrowheads="1"/>
          </p:cNvSpPr>
          <p:nvPr>
            <p:ph type="sldNum" sz="quarter" idx="10"/>
          </p:nvPr>
        </p:nvSpPr>
        <p:spPr>
          <a:ln/>
        </p:spPr>
        <p:txBody>
          <a:bodyPr/>
          <a:lstStyle>
            <a:lvl1pPr>
              <a:defRPr/>
            </a:lvl1pPr>
          </a:lstStyle>
          <a:p>
            <a:pPr>
              <a:defRPr/>
            </a:pPr>
            <a:fld id="{CDC8FF1D-7A87-4B61-B03B-B1F8A44C2B79}" type="slidenum">
              <a:rPr lang="en-US" altLang="en-US"/>
              <a:pPr>
                <a:defRPr/>
              </a:pPr>
              <a:t>‹#›</a:t>
            </a:fld>
            <a:endParaRPr lang="en-US" altLang="en-US" dirty="0"/>
          </a:p>
        </p:txBody>
      </p:sp>
    </p:spTree>
    <p:extLst>
      <p:ext uri="{BB962C8B-B14F-4D97-AF65-F5344CB8AC3E}">
        <p14:creationId xmlns:p14="http://schemas.microsoft.com/office/powerpoint/2010/main" val="26565071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DC0D33A1-5243-4DE5-AFDE-75D7A1AEBF0A}"/>
              </a:ext>
            </a:extLst>
          </p:cNvPr>
          <p:cNvSpPr>
            <a:spLocks noGrp="1" noChangeArrowheads="1"/>
          </p:cNvSpPr>
          <p:nvPr>
            <p:ph type="sldNum" sz="quarter" idx="10"/>
          </p:nvPr>
        </p:nvSpPr>
        <p:spPr>
          <a:ln/>
        </p:spPr>
        <p:txBody>
          <a:bodyPr/>
          <a:lstStyle>
            <a:lvl1pPr>
              <a:defRPr/>
            </a:lvl1pPr>
          </a:lstStyle>
          <a:p>
            <a:pPr>
              <a:defRPr/>
            </a:pPr>
            <a:fld id="{78D746FA-2533-4439-900F-9EFFB1DC5458}" type="slidenum">
              <a:rPr lang="en-US" altLang="en-US"/>
              <a:pPr>
                <a:defRPr/>
              </a:pPr>
              <a:t>‹#›</a:t>
            </a:fld>
            <a:endParaRPr lang="en-US" altLang="en-US" dirty="0"/>
          </a:p>
        </p:txBody>
      </p:sp>
    </p:spTree>
    <p:extLst>
      <p:ext uri="{BB962C8B-B14F-4D97-AF65-F5344CB8AC3E}">
        <p14:creationId xmlns:p14="http://schemas.microsoft.com/office/powerpoint/2010/main" val="25572206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CFA1B531-0698-4589-B273-31FA6518323E}"/>
              </a:ext>
            </a:extLst>
          </p:cNvPr>
          <p:cNvSpPr>
            <a:spLocks noGrp="1" noChangeArrowheads="1"/>
          </p:cNvSpPr>
          <p:nvPr>
            <p:ph type="sldNum" sz="quarter" idx="10"/>
          </p:nvPr>
        </p:nvSpPr>
        <p:spPr>
          <a:ln/>
        </p:spPr>
        <p:txBody>
          <a:bodyPr/>
          <a:lstStyle>
            <a:lvl1pPr>
              <a:defRPr/>
            </a:lvl1pPr>
          </a:lstStyle>
          <a:p>
            <a:pPr>
              <a:defRPr/>
            </a:pPr>
            <a:fld id="{92076CBA-EAFD-42B3-96CB-4FD9F8573609}" type="slidenum">
              <a:rPr lang="en-US" altLang="en-US"/>
              <a:pPr>
                <a:defRPr/>
              </a:pPr>
              <a:t>‹#›</a:t>
            </a:fld>
            <a:endParaRPr lang="en-US" altLang="en-US" dirty="0"/>
          </a:p>
        </p:txBody>
      </p:sp>
    </p:spTree>
    <p:extLst>
      <p:ext uri="{BB962C8B-B14F-4D97-AF65-F5344CB8AC3E}">
        <p14:creationId xmlns:p14="http://schemas.microsoft.com/office/powerpoint/2010/main" val="3155768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5">
            <a:extLst>
              <a:ext uri="{FF2B5EF4-FFF2-40B4-BE49-F238E27FC236}">
                <a16:creationId xmlns:a16="http://schemas.microsoft.com/office/drawing/2014/main" id="{AAA955D7-2E0D-4BA9-8090-204167CA0FBA}"/>
              </a:ext>
            </a:extLst>
          </p:cNvPr>
          <p:cNvSpPr>
            <a:spLocks noGrp="1" noChangeArrowheads="1"/>
          </p:cNvSpPr>
          <p:nvPr>
            <p:ph type="sldNum" sz="quarter" idx="10"/>
          </p:nvPr>
        </p:nvSpPr>
        <p:spPr>
          <a:ln/>
        </p:spPr>
        <p:txBody>
          <a:bodyPr/>
          <a:lstStyle>
            <a:lvl1pPr>
              <a:defRPr/>
            </a:lvl1pPr>
          </a:lstStyle>
          <a:p>
            <a:pPr>
              <a:defRPr/>
            </a:pPr>
            <a:fld id="{19CAAF00-8513-4C3A-927F-2715DCB498D7}" type="slidenum">
              <a:rPr lang="en-US" altLang="en-US"/>
              <a:pPr>
                <a:defRPr/>
              </a:pPr>
              <a:t>‹#›</a:t>
            </a:fld>
            <a:endParaRPr lang="en-US" altLang="en-US" dirty="0"/>
          </a:p>
        </p:txBody>
      </p:sp>
    </p:spTree>
    <p:extLst>
      <p:ext uri="{BB962C8B-B14F-4D97-AF65-F5344CB8AC3E}">
        <p14:creationId xmlns:p14="http://schemas.microsoft.com/office/powerpoint/2010/main" val="2310837187"/>
      </p:ext>
    </p:extLst>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90CC530F-5419-4DE2-BD4E-0671F7738069}"/>
              </a:ext>
            </a:extLst>
          </p:cNvPr>
          <p:cNvSpPr>
            <a:spLocks noGrp="1" noChangeArrowheads="1"/>
          </p:cNvSpPr>
          <p:nvPr>
            <p:ph type="sldNum" sz="quarter" idx="10"/>
          </p:nvPr>
        </p:nvSpPr>
        <p:spPr>
          <a:ln/>
        </p:spPr>
        <p:txBody>
          <a:bodyPr/>
          <a:lstStyle>
            <a:lvl1pPr>
              <a:defRPr/>
            </a:lvl1pPr>
          </a:lstStyle>
          <a:p>
            <a:pPr>
              <a:defRPr/>
            </a:pPr>
            <a:fld id="{0B47F325-F304-431C-AB87-F94E7A7FCAB0}" type="slidenum">
              <a:rPr lang="en-US" altLang="en-US"/>
              <a:pPr>
                <a:defRPr/>
              </a:pPr>
              <a:t>‹#›</a:t>
            </a:fld>
            <a:endParaRPr lang="en-US" altLang="en-US" dirty="0"/>
          </a:p>
        </p:txBody>
      </p:sp>
    </p:spTree>
    <p:extLst>
      <p:ext uri="{BB962C8B-B14F-4D97-AF65-F5344CB8AC3E}">
        <p14:creationId xmlns:p14="http://schemas.microsoft.com/office/powerpoint/2010/main" val="32273858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A40EDE06-B5C6-4E0C-809E-697884C6FBB5}"/>
              </a:ext>
            </a:extLst>
          </p:cNvPr>
          <p:cNvSpPr>
            <a:spLocks noGrp="1" noChangeArrowheads="1"/>
          </p:cNvSpPr>
          <p:nvPr>
            <p:ph type="sldNum" sz="quarter" idx="10"/>
          </p:nvPr>
        </p:nvSpPr>
        <p:spPr>
          <a:ln/>
        </p:spPr>
        <p:txBody>
          <a:bodyPr/>
          <a:lstStyle>
            <a:lvl1pPr>
              <a:defRPr/>
            </a:lvl1pPr>
          </a:lstStyle>
          <a:p>
            <a:pPr>
              <a:defRPr/>
            </a:pPr>
            <a:fld id="{9F6A74C0-1F1E-4B06-B3E0-12C1839994CB}" type="slidenum">
              <a:rPr lang="en-US" altLang="en-US"/>
              <a:pPr>
                <a:defRPr/>
              </a:pPr>
              <a:t>‹#›</a:t>
            </a:fld>
            <a:endParaRPr lang="en-US" altLang="en-US" dirty="0"/>
          </a:p>
        </p:txBody>
      </p:sp>
    </p:spTree>
    <p:extLst>
      <p:ext uri="{BB962C8B-B14F-4D97-AF65-F5344CB8AC3E}">
        <p14:creationId xmlns:p14="http://schemas.microsoft.com/office/powerpoint/2010/main" val="3034016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0675" y="177800"/>
            <a:ext cx="2173288" cy="27511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6050" y="177800"/>
            <a:ext cx="6372225" cy="27511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7C459CA8-3B03-4572-9775-6330C175F27A}"/>
              </a:ext>
            </a:extLst>
          </p:cNvPr>
          <p:cNvSpPr>
            <a:spLocks noGrp="1" noChangeArrowheads="1"/>
          </p:cNvSpPr>
          <p:nvPr>
            <p:ph type="sldNum" sz="quarter" idx="10"/>
          </p:nvPr>
        </p:nvSpPr>
        <p:spPr>
          <a:ln/>
        </p:spPr>
        <p:txBody>
          <a:bodyPr/>
          <a:lstStyle>
            <a:lvl1pPr>
              <a:defRPr/>
            </a:lvl1pPr>
          </a:lstStyle>
          <a:p>
            <a:pPr>
              <a:defRPr/>
            </a:pPr>
            <a:fld id="{B550939D-0C51-4BE7-B237-673171124F28}" type="slidenum">
              <a:rPr lang="en-US" altLang="en-US"/>
              <a:pPr>
                <a:defRPr/>
              </a:pPr>
              <a:t>‹#›</a:t>
            </a:fld>
            <a:endParaRPr lang="en-US" altLang="en-US" dirty="0"/>
          </a:p>
        </p:txBody>
      </p:sp>
    </p:spTree>
    <p:extLst>
      <p:ext uri="{BB962C8B-B14F-4D97-AF65-F5344CB8AC3E}">
        <p14:creationId xmlns:p14="http://schemas.microsoft.com/office/powerpoint/2010/main" val="3361005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a:extLst>
              <a:ext uri="{FF2B5EF4-FFF2-40B4-BE49-F238E27FC236}">
                <a16:creationId xmlns:a16="http://schemas.microsoft.com/office/drawing/2014/main" id="{1F8AF00B-E319-4DF7-B6AB-C0823F5BB8B0}"/>
              </a:ext>
            </a:extLst>
          </p:cNvPr>
          <p:cNvSpPr>
            <a:spLocks noGrp="1" noChangeArrowheads="1"/>
          </p:cNvSpPr>
          <p:nvPr>
            <p:ph type="sldNum" sz="quarter" idx="10"/>
          </p:nvPr>
        </p:nvSpPr>
        <p:spPr>
          <a:ln/>
        </p:spPr>
        <p:txBody>
          <a:bodyPr/>
          <a:lstStyle>
            <a:lvl1pPr>
              <a:defRPr/>
            </a:lvl1pPr>
          </a:lstStyle>
          <a:p>
            <a:pPr>
              <a:defRPr/>
            </a:pPr>
            <a:fld id="{614F2098-3F3D-40B1-A838-EAB68D821E21}" type="slidenum">
              <a:rPr lang="en-US" altLang="en-US"/>
              <a:pPr>
                <a:defRPr/>
              </a:pPr>
              <a:t>‹#›</a:t>
            </a:fld>
            <a:endParaRPr lang="en-US" altLang="en-US" dirty="0"/>
          </a:p>
        </p:txBody>
      </p:sp>
    </p:spTree>
    <p:extLst>
      <p:ext uri="{BB962C8B-B14F-4D97-AF65-F5344CB8AC3E}">
        <p14:creationId xmlns:p14="http://schemas.microsoft.com/office/powerpoint/2010/main" val="1871067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D3122194-665F-446B-8CC4-FFD6922BDAE6}"/>
              </a:ext>
            </a:extLst>
          </p:cNvPr>
          <p:cNvSpPr>
            <a:spLocks noGrp="1" noChangeArrowheads="1"/>
          </p:cNvSpPr>
          <p:nvPr>
            <p:ph type="sldNum" sz="quarter" idx="10"/>
          </p:nvPr>
        </p:nvSpPr>
        <p:spPr>
          <a:ln/>
        </p:spPr>
        <p:txBody>
          <a:bodyPr/>
          <a:lstStyle>
            <a:lvl1pPr>
              <a:defRPr/>
            </a:lvl1pPr>
          </a:lstStyle>
          <a:p>
            <a:pPr>
              <a:defRPr/>
            </a:pPr>
            <a:fld id="{50A04F6C-3A41-4218-BD12-7E10A70B1320}" type="slidenum">
              <a:rPr lang="en-US" altLang="en-US"/>
              <a:pPr>
                <a:defRPr/>
              </a:pPr>
              <a:t>‹#›</a:t>
            </a:fld>
            <a:endParaRPr lang="en-US" altLang="en-US" dirty="0"/>
          </a:p>
        </p:txBody>
      </p:sp>
    </p:spTree>
    <p:extLst>
      <p:ext uri="{BB962C8B-B14F-4D97-AF65-F5344CB8AC3E}">
        <p14:creationId xmlns:p14="http://schemas.microsoft.com/office/powerpoint/2010/main" val="1113324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0501394A-3759-46B8-88FD-3EC1713EF27C}"/>
              </a:ext>
            </a:extLst>
          </p:cNvPr>
          <p:cNvSpPr>
            <a:spLocks noGrp="1" noChangeArrowheads="1"/>
          </p:cNvSpPr>
          <p:nvPr>
            <p:ph type="sldNum" sz="quarter" idx="10"/>
          </p:nvPr>
        </p:nvSpPr>
        <p:spPr>
          <a:ln/>
        </p:spPr>
        <p:txBody>
          <a:bodyPr/>
          <a:lstStyle>
            <a:lvl1pPr>
              <a:defRPr/>
            </a:lvl1pPr>
          </a:lstStyle>
          <a:p>
            <a:pPr>
              <a:defRPr/>
            </a:pPr>
            <a:fld id="{B3807C07-8A11-4D23-8C4B-6D00A5C069A6}" type="slidenum">
              <a:rPr lang="en-US" altLang="en-US"/>
              <a:pPr>
                <a:defRPr/>
              </a:pPr>
              <a:t>‹#›</a:t>
            </a:fld>
            <a:endParaRPr lang="en-US" altLang="en-US" dirty="0"/>
          </a:p>
        </p:txBody>
      </p:sp>
    </p:spTree>
    <p:extLst>
      <p:ext uri="{BB962C8B-B14F-4D97-AF65-F5344CB8AC3E}">
        <p14:creationId xmlns:p14="http://schemas.microsoft.com/office/powerpoint/2010/main" val="13330323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6050" y="1044575"/>
            <a:ext cx="1957388" cy="481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55838" y="1044575"/>
            <a:ext cx="1958975" cy="4813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CF545D53-05E8-46C4-A61A-BA53F5B5EFFD}"/>
              </a:ext>
            </a:extLst>
          </p:cNvPr>
          <p:cNvSpPr>
            <a:spLocks noGrp="1" noChangeArrowheads="1"/>
          </p:cNvSpPr>
          <p:nvPr>
            <p:ph type="sldNum" sz="quarter" idx="10"/>
          </p:nvPr>
        </p:nvSpPr>
        <p:spPr>
          <a:ln/>
        </p:spPr>
        <p:txBody>
          <a:bodyPr/>
          <a:lstStyle>
            <a:lvl1pPr>
              <a:defRPr/>
            </a:lvl1pPr>
          </a:lstStyle>
          <a:p>
            <a:pPr>
              <a:defRPr/>
            </a:pPr>
            <a:fld id="{31578621-BCA5-4DA0-820D-B0561557DA48}" type="slidenum">
              <a:rPr lang="en-US" altLang="en-US"/>
              <a:pPr>
                <a:defRPr/>
              </a:pPr>
              <a:t>‹#›</a:t>
            </a:fld>
            <a:endParaRPr lang="en-US" altLang="en-US" dirty="0"/>
          </a:p>
        </p:txBody>
      </p:sp>
    </p:spTree>
    <p:extLst>
      <p:ext uri="{BB962C8B-B14F-4D97-AF65-F5344CB8AC3E}">
        <p14:creationId xmlns:p14="http://schemas.microsoft.com/office/powerpoint/2010/main" val="1972720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F669B3D6-0CEF-4F8F-9FF9-8FBE9DF8FB09}"/>
              </a:ext>
            </a:extLst>
          </p:cNvPr>
          <p:cNvSpPr>
            <a:spLocks noGrp="1" noChangeArrowheads="1"/>
          </p:cNvSpPr>
          <p:nvPr>
            <p:ph type="sldNum" sz="quarter" idx="10"/>
          </p:nvPr>
        </p:nvSpPr>
        <p:spPr>
          <a:ln/>
        </p:spPr>
        <p:txBody>
          <a:bodyPr/>
          <a:lstStyle>
            <a:lvl1pPr>
              <a:defRPr/>
            </a:lvl1pPr>
          </a:lstStyle>
          <a:p>
            <a:pPr>
              <a:defRPr/>
            </a:pPr>
            <a:fld id="{FF425620-75A1-4146-8B58-D1C0DF8B8E98}" type="slidenum">
              <a:rPr lang="en-US" altLang="en-US"/>
              <a:pPr>
                <a:defRPr/>
              </a:pPr>
              <a:t>‹#›</a:t>
            </a:fld>
            <a:endParaRPr lang="en-US" altLang="en-US" dirty="0"/>
          </a:p>
        </p:txBody>
      </p:sp>
    </p:spTree>
    <p:extLst>
      <p:ext uri="{BB962C8B-B14F-4D97-AF65-F5344CB8AC3E}">
        <p14:creationId xmlns:p14="http://schemas.microsoft.com/office/powerpoint/2010/main" val="26987771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480F8C1C-5120-4FF0-8063-A5B9DCCD2292}"/>
              </a:ext>
            </a:extLst>
          </p:cNvPr>
          <p:cNvSpPr>
            <a:spLocks noGrp="1" noChangeArrowheads="1"/>
          </p:cNvSpPr>
          <p:nvPr>
            <p:ph type="sldNum" sz="quarter" idx="10"/>
          </p:nvPr>
        </p:nvSpPr>
        <p:spPr>
          <a:ln/>
        </p:spPr>
        <p:txBody>
          <a:bodyPr/>
          <a:lstStyle>
            <a:lvl1pPr>
              <a:defRPr/>
            </a:lvl1pPr>
          </a:lstStyle>
          <a:p>
            <a:pPr>
              <a:defRPr/>
            </a:pPr>
            <a:fld id="{B3BC4EF4-D2EA-4E1A-8957-4A81A7EF629D}" type="slidenum">
              <a:rPr lang="en-US" altLang="en-US"/>
              <a:pPr>
                <a:defRPr/>
              </a:pPr>
              <a:t>‹#›</a:t>
            </a:fld>
            <a:endParaRPr lang="en-US" altLang="en-US" dirty="0"/>
          </a:p>
        </p:txBody>
      </p:sp>
    </p:spTree>
    <p:extLst>
      <p:ext uri="{BB962C8B-B14F-4D97-AF65-F5344CB8AC3E}">
        <p14:creationId xmlns:p14="http://schemas.microsoft.com/office/powerpoint/2010/main" val="6950814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B73240B8-473A-43EF-802A-5D000D338F5C}"/>
              </a:ext>
            </a:extLst>
          </p:cNvPr>
          <p:cNvSpPr>
            <a:spLocks noGrp="1" noChangeArrowheads="1"/>
          </p:cNvSpPr>
          <p:nvPr>
            <p:ph type="sldNum" sz="quarter" idx="10"/>
          </p:nvPr>
        </p:nvSpPr>
        <p:spPr>
          <a:ln/>
        </p:spPr>
        <p:txBody>
          <a:bodyPr/>
          <a:lstStyle>
            <a:lvl1pPr>
              <a:defRPr/>
            </a:lvl1pPr>
          </a:lstStyle>
          <a:p>
            <a:pPr>
              <a:defRPr/>
            </a:pPr>
            <a:fld id="{21B531EF-040F-4193-8036-59D4849C9913}" type="slidenum">
              <a:rPr lang="en-US" altLang="en-US"/>
              <a:pPr>
                <a:defRPr/>
              </a:pPr>
              <a:t>‹#›</a:t>
            </a:fld>
            <a:endParaRPr lang="en-US" altLang="en-US" dirty="0"/>
          </a:p>
        </p:txBody>
      </p:sp>
    </p:spTree>
    <p:extLst>
      <p:ext uri="{BB962C8B-B14F-4D97-AF65-F5344CB8AC3E}">
        <p14:creationId xmlns:p14="http://schemas.microsoft.com/office/powerpoint/2010/main" val="2617229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5">
            <a:extLst>
              <a:ext uri="{FF2B5EF4-FFF2-40B4-BE49-F238E27FC236}">
                <a16:creationId xmlns:a16="http://schemas.microsoft.com/office/drawing/2014/main" id="{A89FA22C-EF40-45EE-8A26-484233735E18}"/>
              </a:ext>
            </a:extLst>
          </p:cNvPr>
          <p:cNvSpPr>
            <a:spLocks noGrp="1" noChangeArrowheads="1"/>
          </p:cNvSpPr>
          <p:nvPr>
            <p:ph type="sldNum" sz="quarter" idx="10"/>
          </p:nvPr>
        </p:nvSpPr>
        <p:spPr>
          <a:ln/>
        </p:spPr>
        <p:txBody>
          <a:bodyPr/>
          <a:lstStyle>
            <a:lvl1pPr>
              <a:defRPr/>
            </a:lvl1pPr>
          </a:lstStyle>
          <a:p>
            <a:pPr>
              <a:defRPr/>
            </a:pPr>
            <a:fld id="{78812E1F-0625-45F3-A40B-D5BB469B25F8}" type="slidenum">
              <a:rPr lang="en-US" altLang="en-US"/>
              <a:pPr>
                <a:defRPr/>
              </a:pPr>
              <a:t>‹#›</a:t>
            </a:fld>
            <a:endParaRPr lang="en-US" altLang="en-US" dirty="0"/>
          </a:p>
        </p:txBody>
      </p:sp>
    </p:spTree>
    <p:extLst>
      <p:ext uri="{BB962C8B-B14F-4D97-AF65-F5344CB8AC3E}">
        <p14:creationId xmlns:p14="http://schemas.microsoft.com/office/powerpoint/2010/main" val="2237316176"/>
      </p:ext>
    </p:extLst>
  </p:cSld>
  <p:clrMapOvr>
    <a:masterClrMapping/>
  </p:clrMapOvr>
  <p:transitio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6EF6401F-DC10-4F78-93CA-7F192D593DA2}"/>
              </a:ext>
            </a:extLst>
          </p:cNvPr>
          <p:cNvSpPr>
            <a:spLocks noGrp="1" noChangeArrowheads="1"/>
          </p:cNvSpPr>
          <p:nvPr>
            <p:ph type="sldNum" sz="quarter" idx="10"/>
          </p:nvPr>
        </p:nvSpPr>
        <p:spPr>
          <a:ln/>
        </p:spPr>
        <p:txBody>
          <a:bodyPr/>
          <a:lstStyle>
            <a:lvl1pPr>
              <a:defRPr/>
            </a:lvl1pPr>
          </a:lstStyle>
          <a:p>
            <a:pPr>
              <a:defRPr/>
            </a:pPr>
            <a:fld id="{E217A466-C377-4F8C-BBD2-50A015077F3F}" type="slidenum">
              <a:rPr lang="en-US" altLang="en-US"/>
              <a:pPr>
                <a:defRPr/>
              </a:pPr>
              <a:t>‹#›</a:t>
            </a:fld>
            <a:endParaRPr lang="en-US" altLang="en-US" dirty="0"/>
          </a:p>
        </p:txBody>
      </p:sp>
    </p:spTree>
    <p:extLst>
      <p:ext uri="{BB962C8B-B14F-4D97-AF65-F5344CB8AC3E}">
        <p14:creationId xmlns:p14="http://schemas.microsoft.com/office/powerpoint/2010/main" val="26707390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73D74993-1274-42CC-8867-FBECCF563A0B}"/>
              </a:ext>
            </a:extLst>
          </p:cNvPr>
          <p:cNvSpPr>
            <a:spLocks noGrp="1" noChangeArrowheads="1"/>
          </p:cNvSpPr>
          <p:nvPr>
            <p:ph type="sldNum" sz="quarter" idx="10"/>
          </p:nvPr>
        </p:nvSpPr>
        <p:spPr>
          <a:ln/>
        </p:spPr>
        <p:txBody>
          <a:bodyPr/>
          <a:lstStyle>
            <a:lvl1pPr>
              <a:defRPr/>
            </a:lvl1pPr>
          </a:lstStyle>
          <a:p>
            <a:pPr>
              <a:defRPr/>
            </a:pPr>
            <a:fld id="{D15BE02B-1F57-4943-BAC3-003EBD9CA706}" type="slidenum">
              <a:rPr lang="en-US" altLang="en-US"/>
              <a:pPr>
                <a:defRPr/>
              </a:pPr>
              <a:t>‹#›</a:t>
            </a:fld>
            <a:endParaRPr lang="en-US" altLang="en-US" dirty="0"/>
          </a:p>
        </p:txBody>
      </p:sp>
    </p:spTree>
    <p:extLst>
      <p:ext uri="{BB962C8B-B14F-4D97-AF65-F5344CB8AC3E}">
        <p14:creationId xmlns:p14="http://schemas.microsoft.com/office/powerpoint/2010/main" val="31268776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AF5238D3-ABC2-48FE-8828-02EA5940F003}"/>
              </a:ext>
            </a:extLst>
          </p:cNvPr>
          <p:cNvSpPr>
            <a:spLocks noGrp="1" noChangeArrowheads="1"/>
          </p:cNvSpPr>
          <p:nvPr>
            <p:ph type="sldNum" sz="quarter" idx="10"/>
          </p:nvPr>
        </p:nvSpPr>
        <p:spPr>
          <a:ln/>
        </p:spPr>
        <p:txBody>
          <a:bodyPr/>
          <a:lstStyle>
            <a:lvl1pPr>
              <a:defRPr/>
            </a:lvl1pPr>
          </a:lstStyle>
          <a:p>
            <a:pPr>
              <a:defRPr/>
            </a:pPr>
            <a:fld id="{DA47475C-8793-4145-A75B-D225184ECD89}" type="slidenum">
              <a:rPr lang="en-US" altLang="en-US"/>
              <a:pPr>
                <a:defRPr/>
              </a:pPr>
              <a:t>‹#›</a:t>
            </a:fld>
            <a:endParaRPr lang="en-US" altLang="en-US" dirty="0"/>
          </a:p>
        </p:txBody>
      </p:sp>
    </p:spTree>
    <p:extLst>
      <p:ext uri="{BB962C8B-B14F-4D97-AF65-F5344CB8AC3E}">
        <p14:creationId xmlns:p14="http://schemas.microsoft.com/office/powerpoint/2010/main" val="38065281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0675" y="177800"/>
            <a:ext cx="2173288" cy="56800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6050" y="177800"/>
            <a:ext cx="6372225" cy="56800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CFF3D214-EB0A-49E5-A9F7-71ACBEB1E31D}"/>
              </a:ext>
            </a:extLst>
          </p:cNvPr>
          <p:cNvSpPr>
            <a:spLocks noGrp="1" noChangeArrowheads="1"/>
          </p:cNvSpPr>
          <p:nvPr>
            <p:ph type="sldNum" sz="quarter" idx="10"/>
          </p:nvPr>
        </p:nvSpPr>
        <p:spPr>
          <a:ln/>
        </p:spPr>
        <p:txBody>
          <a:bodyPr/>
          <a:lstStyle>
            <a:lvl1pPr>
              <a:defRPr/>
            </a:lvl1pPr>
          </a:lstStyle>
          <a:p>
            <a:pPr>
              <a:defRPr/>
            </a:pPr>
            <a:fld id="{18C286C9-06F0-435A-894A-84BCF7F79F3F}" type="slidenum">
              <a:rPr lang="en-US" altLang="en-US"/>
              <a:pPr>
                <a:defRPr/>
              </a:pPr>
              <a:t>‹#›</a:t>
            </a:fld>
            <a:endParaRPr lang="en-US" altLang="en-US" dirty="0"/>
          </a:p>
        </p:txBody>
      </p:sp>
    </p:spTree>
    <p:extLst>
      <p:ext uri="{BB962C8B-B14F-4D97-AF65-F5344CB8AC3E}">
        <p14:creationId xmlns:p14="http://schemas.microsoft.com/office/powerpoint/2010/main" val="626666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79400" y="1044575"/>
            <a:ext cx="4203700" cy="4881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35500" y="1044575"/>
            <a:ext cx="4205288" cy="4881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5">
            <a:extLst>
              <a:ext uri="{FF2B5EF4-FFF2-40B4-BE49-F238E27FC236}">
                <a16:creationId xmlns:a16="http://schemas.microsoft.com/office/drawing/2014/main" id="{1DE5FEBE-ABB8-4765-8C47-E484B19ECE4E}"/>
              </a:ext>
            </a:extLst>
          </p:cNvPr>
          <p:cNvSpPr>
            <a:spLocks noGrp="1" noChangeArrowheads="1"/>
          </p:cNvSpPr>
          <p:nvPr>
            <p:ph type="sldNum" sz="quarter" idx="10"/>
          </p:nvPr>
        </p:nvSpPr>
        <p:spPr>
          <a:ln/>
        </p:spPr>
        <p:txBody>
          <a:bodyPr/>
          <a:lstStyle>
            <a:lvl1pPr>
              <a:defRPr/>
            </a:lvl1pPr>
          </a:lstStyle>
          <a:p>
            <a:pPr>
              <a:defRPr/>
            </a:pPr>
            <a:fld id="{7C30C6E1-C447-4EB6-ACD0-B394926167A3}" type="slidenum">
              <a:rPr lang="en-US" altLang="en-US"/>
              <a:pPr>
                <a:defRPr/>
              </a:pPr>
              <a:t>‹#›</a:t>
            </a:fld>
            <a:endParaRPr lang="en-US" altLang="en-US" dirty="0"/>
          </a:p>
        </p:txBody>
      </p:sp>
    </p:spTree>
    <p:extLst>
      <p:ext uri="{BB962C8B-B14F-4D97-AF65-F5344CB8AC3E}">
        <p14:creationId xmlns:p14="http://schemas.microsoft.com/office/powerpoint/2010/main" val="1997310875"/>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5">
            <a:extLst>
              <a:ext uri="{FF2B5EF4-FFF2-40B4-BE49-F238E27FC236}">
                <a16:creationId xmlns:a16="http://schemas.microsoft.com/office/drawing/2014/main" id="{149E9913-AE95-4F5C-B9BA-428C91B0269D}"/>
              </a:ext>
            </a:extLst>
          </p:cNvPr>
          <p:cNvSpPr>
            <a:spLocks noGrp="1" noChangeArrowheads="1"/>
          </p:cNvSpPr>
          <p:nvPr>
            <p:ph type="sldNum" sz="quarter" idx="10"/>
          </p:nvPr>
        </p:nvSpPr>
        <p:spPr>
          <a:ln/>
        </p:spPr>
        <p:txBody>
          <a:bodyPr/>
          <a:lstStyle>
            <a:lvl1pPr>
              <a:defRPr/>
            </a:lvl1pPr>
          </a:lstStyle>
          <a:p>
            <a:pPr>
              <a:defRPr/>
            </a:pPr>
            <a:fld id="{38AADBE6-AE1C-4980-ABC6-17C9E076EEF4}" type="slidenum">
              <a:rPr lang="en-US" altLang="en-US"/>
              <a:pPr>
                <a:defRPr/>
              </a:pPr>
              <a:t>‹#›</a:t>
            </a:fld>
            <a:endParaRPr lang="en-US" altLang="en-US" dirty="0"/>
          </a:p>
        </p:txBody>
      </p:sp>
    </p:spTree>
    <p:extLst>
      <p:ext uri="{BB962C8B-B14F-4D97-AF65-F5344CB8AC3E}">
        <p14:creationId xmlns:p14="http://schemas.microsoft.com/office/powerpoint/2010/main" val="636145112"/>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5">
            <a:extLst>
              <a:ext uri="{FF2B5EF4-FFF2-40B4-BE49-F238E27FC236}">
                <a16:creationId xmlns:a16="http://schemas.microsoft.com/office/drawing/2014/main" id="{84A39750-C612-4E7B-A329-14DC84F051B8}"/>
              </a:ext>
            </a:extLst>
          </p:cNvPr>
          <p:cNvSpPr>
            <a:spLocks noGrp="1" noChangeArrowheads="1"/>
          </p:cNvSpPr>
          <p:nvPr>
            <p:ph type="sldNum" sz="quarter" idx="10"/>
          </p:nvPr>
        </p:nvSpPr>
        <p:spPr>
          <a:ln/>
        </p:spPr>
        <p:txBody>
          <a:bodyPr/>
          <a:lstStyle>
            <a:lvl1pPr>
              <a:defRPr/>
            </a:lvl1pPr>
          </a:lstStyle>
          <a:p>
            <a:pPr>
              <a:defRPr/>
            </a:pPr>
            <a:fld id="{613541EE-89FF-47D0-8908-31DEB2B6656E}" type="slidenum">
              <a:rPr lang="en-US" altLang="en-US"/>
              <a:pPr>
                <a:defRPr/>
              </a:pPr>
              <a:t>‹#›</a:t>
            </a:fld>
            <a:endParaRPr lang="en-US" altLang="en-US" dirty="0"/>
          </a:p>
        </p:txBody>
      </p:sp>
    </p:spTree>
    <p:extLst>
      <p:ext uri="{BB962C8B-B14F-4D97-AF65-F5344CB8AC3E}">
        <p14:creationId xmlns:p14="http://schemas.microsoft.com/office/powerpoint/2010/main" val="313345882"/>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5">
            <a:extLst>
              <a:ext uri="{FF2B5EF4-FFF2-40B4-BE49-F238E27FC236}">
                <a16:creationId xmlns:a16="http://schemas.microsoft.com/office/drawing/2014/main" id="{E81AC9B8-743C-4000-B878-6B9D94CBF5F0}"/>
              </a:ext>
            </a:extLst>
          </p:cNvPr>
          <p:cNvSpPr>
            <a:spLocks noGrp="1" noChangeArrowheads="1"/>
          </p:cNvSpPr>
          <p:nvPr>
            <p:ph type="sldNum" sz="quarter" idx="10"/>
          </p:nvPr>
        </p:nvSpPr>
        <p:spPr>
          <a:ln/>
        </p:spPr>
        <p:txBody>
          <a:bodyPr/>
          <a:lstStyle>
            <a:lvl1pPr>
              <a:defRPr/>
            </a:lvl1pPr>
          </a:lstStyle>
          <a:p>
            <a:pPr>
              <a:defRPr/>
            </a:pPr>
            <a:fld id="{01B6F30D-33C6-4560-AB1C-8091CF83EF3B}" type="slidenum">
              <a:rPr lang="en-US" altLang="en-US"/>
              <a:pPr>
                <a:defRPr/>
              </a:pPr>
              <a:t>‹#›</a:t>
            </a:fld>
            <a:endParaRPr lang="en-US" altLang="en-US" dirty="0"/>
          </a:p>
        </p:txBody>
      </p:sp>
    </p:spTree>
    <p:extLst>
      <p:ext uri="{BB962C8B-B14F-4D97-AF65-F5344CB8AC3E}">
        <p14:creationId xmlns:p14="http://schemas.microsoft.com/office/powerpoint/2010/main" val="3335506002"/>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5">
            <a:extLst>
              <a:ext uri="{FF2B5EF4-FFF2-40B4-BE49-F238E27FC236}">
                <a16:creationId xmlns:a16="http://schemas.microsoft.com/office/drawing/2014/main" id="{F302511C-478A-4656-A94C-58D1A595F6A6}"/>
              </a:ext>
            </a:extLst>
          </p:cNvPr>
          <p:cNvSpPr>
            <a:spLocks noGrp="1" noChangeArrowheads="1"/>
          </p:cNvSpPr>
          <p:nvPr>
            <p:ph type="sldNum" sz="quarter" idx="10"/>
          </p:nvPr>
        </p:nvSpPr>
        <p:spPr>
          <a:ln/>
        </p:spPr>
        <p:txBody>
          <a:bodyPr/>
          <a:lstStyle>
            <a:lvl1pPr>
              <a:defRPr/>
            </a:lvl1pPr>
          </a:lstStyle>
          <a:p>
            <a:pPr>
              <a:defRPr/>
            </a:pPr>
            <a:fld id="{1DC81B8B-0C68-49A4-9AA4-3FB0603FF2A8}" type="slidenum">
              <a:rPr lang="en-US" altLang="en-US"/>
              <a:pPr>
                <a:defRPr/>
              </a:pPr>
              <a:t>‹#›</a:t>
            </a:fld>
            <a:endParaRPr lang="en-US" altLang="en-US" dirty="0"/>
          </a:p>
        </p:txBody>
      </p:sp>
    </p:spTree>
    <p:extLst>
      <p:ext uri="{BB962C8B-B14F-4D97-AF65-F5344CB8AC3E}">
        <p14:creationId xmlns:p14="http://schemas.microsoft.com/office/powerpoint/2010/main" val="3676576288"/>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5">
            <a:extLst>
              <a:ext uri="{FF2B5EF4-FFF2-40B4-BE49-F238E27FC236}">
                <a16:creationId xmlns:a16="http://schemas.microsoft.com/office/drawing/2014/main" id="{9E400B5F-44D0-489C-813F-BCFF67FE6830}"/>
              </a:ext>
            </a:extLst>
          </p:cNvPr>
          <p:cNvSpPr>
            <a:spLocks noGrp="1" noChangeArrowheads="1"/>
          </p:cNvSpPr>
          <p:nvPr>
            <p:ph type="sldNum" sz="quarter" idx="10"/>
          </p:nvPr>
        </p:nvSpPr>
        <p:spPr>
          <a:ln/>
        </p:spPr>
        <p:txBody>
          <a:bodyPr/>
          <a:lstStyle>
            <a:lvl1pPr>
              <a:defRPr/>
            </a:lvl1pPr>
          </a:lstStyle>
          <a:p>
            <a:pPr>
              <a:defRPr/>
            </a:pPr>
            <a:fld id="{62934968-56D1-4883-9C8F-A96A7C1BF43C}" type="slidenum">
              <a:rPr lang="en-US" altLang="en-US"/>
              <a:pPr>
                <a:defRPr/>
              </a:pPr>
              <a:t>‹#›</a:t>
            </a:fld>
            <a:endParaRPr lang="en-US" altLang="en-US" dirty="0"/>
          </a:p>
        </p:txBody>
      </p:sp>
    </p:spTree>
    <p:extLst>
      <p:ext uri="{BB962C8B-B14F-4D97-AF65-F5344CB8AC3E}">
        <p14:creationId xmlns:p14="http://schemas.microsoft.com/office/powerpoint/2010/main" val="2775841182"/>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5.emf"/><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1.bin"/></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9">
            <a:extLst>
              <a:ext uri="{FF2B5EF4-FFF2-40B4-BE49-F238E27FC236}">
                <a16:creationId xmlns:a16="http://schemas.microsoft.com/office/drawing/2014/main" id="{18F976AA-66B6-4DE3-9D17-AC11B0ED32A8}"/>
              </a:ext>
            </a:extLst>
          </p:cNvPr>
          <p:cNvSpPr>
            <a:spLocks noChangeArrowheads="1"/>
          </p:cNvSpPr>
          <p:nvPr/>
        </p:nvSpPr>
        <p:spPr bwMode="auto">
          <a:xfrm>
            <a:off x="0" y="785813"/>
            <a:ext cx="9144000" cy="6072187"/>
          </a:xfrm>
          <a:prstGeom prst="rect">
            <a:avLst/>
          </a:prstGeom>
          <a:solidFill>
            <a:srgbClr val="D4C28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sz="1600">
                <a:solidFill>
                  <a:srgbClr val="000000"/>
                </a:solidFill>
                <a:latin typeface="Myriad Pro"/>
                <a:cs typeface="Arial" panose="020B0604020202020204" pitchFamily="34" charset="0"/>
              </a:defRPr>
            </a:lvl1pPr>
            <a:lvl2pPr marL="742950" indent="-285750" eaLnBrk="0" hangingPunct="0">
              <a:defRPr sz="1600">
                <a:solidFill>
                  <a:srgbClr val="000000"/>
                </a:solidFill>
                <a:latin typeface="Myriad Pro"/>
                <a:cs typeface="Arial" panose="020B0604020202020204" pitchFamily="34" charset="0"/>
              </a:defRPr>
            </a:lvl2pPr>
            <a:lvl3pPr marL="1143000" indent="-228600" eaLnBrk="0" hangingPunct="0">
              <a:defRPr sz="1600">
                <a:solidFill>
                  <a:srgbClr val="000000"/>
                </a:solidFill>
                <a:latin typeface="Myriad Pro"/>
                <a:cs typeface="Arial" panose="020B0604020202020204" pitchFamily="34" charset="0"/>
              </a:defRPr>
            </a:lvl3pPr>
            <a:lvl4pPr marL="1600200" indent="-228600" eaLnBrk="0" hangingPunct="0">
              <a:defRPr sz="1600">
                <a:solidFill>
                  <a:srgbClr val="000000"/>
                </a:solidFill>
                <a:latin typeface="Myriad Pro"/>
                <a:cs typeface="Arial" panose="020B0604020202020204" pitchFamily="34" charset="0"/>
              </a:defRPr>
            </a:lvl4pPr>
            <a:lvl5pPr marL="2057400" indent="-228600" eaLnBrk="0" hangingPunct="0">
              <a:defRPr sz="1600">
                <a:solidFill>
                  <a:srgbClr val="000000"/>
                </a:solidFill>
                <a:latin typeface="Myriad Pro"/>
                <a:cs typeface="Arial" panose="020B0604020202020204" pitchFamily="34" charset="0"/>
              </a:defRPr>
            </a:lvl5pPr>
            <a:lvl6pPr marL="2514600" indent="-228600" eaLnBrk="0" fontAlgn="base" hangingPunct="0">
              <a:spcBef>
                <a:spcPct val="0"/>
              </a:spcBef>
              <a:spcAft>
                <a:spcPct val="0"/>
              </a:spcAft>
              <a:defRPr sz="1600">
                <a:solidFill>
                  <a:srgbClr val="000000"/>
                </a:solidFill>
                <a:latin typeface="Myriad Pro"/>
                <a:cs typeface="Arial" panose="020B0604020202020204" pitchFamily="34" charset="0"/>
              </a:defRPr>
            </a:lvl6pPr>
            <a:lvl7pPr marL="2971800" indent="-228600" eaLnBrk="0" fontAlgn="base" hangingPunct="0">
              <a:spcBef>
                <a:spcPct val="0"/>
              </a:spcBef>
              <a:spcAft>
                <a:spcPct val="0"/>
              </a:spcAft>
              <a:defRPr sz="1600">
                <a:solidFill>
                  <a:srgbClr val="000000"/>
                </a:solidFill>
                <a:latin typeface="Myriad Pro"/>
                <a:cs typeface="Arial" panose="020B0604020202020204" pitchFamily="34" charset="0"/>
              </a:defRPr>
            </a:lvl7pPr>
            <a:lvl8pPr marL="3429000" indent="-228600" eaLnBrk="0" fontAlgn="base" hangingPunct="0">
              <a:spcBef>
                <a:spcPct val="0"/>
              </a:spcBef>
              <a:spcAft>
                <a:spcPct val="0"/>
              </a:spcAft>
              <a:defRPr sz="1600">
                <a:solidFill>
                  <a:srgbClr val="000000"/>
                </a:solidFill>
                <a:latin typeface="Myriad Pro"/>
                <a:cs typeface="Arial" panose="020B0604020202020204" pitchFamily="34" charset="0"/>
              </a:defRPr>
            </a:lvl8pPr>
            <a:lvl9pPr marL="3886200" indent="-228600" eaLnBrk="0" fontAlgn="base" hangingPunct="0">
              <a:spcBef>
                <a:spcPct val="0"/>
              </a:spcBef>
              <a:spcAft>
                <a:spcPct val="0"/>
              </a:spcAft>
              <a:defRPr sz="1600">
                <a:solidFill>
                  <a:srgbClr val="000000"/>
                </a:solidFill>
                <a:latin typeface="Myriad Pro"/>
                <a:cs typeface="Arial" panose="020B0604020202020204" pitchFamily="34" charset="0"/>
              </a:defRPr>
            </a:lvl9pPr>
          </a:lstStyle>
          <a:p>
            <a:pPr algn="ctr" eaLnBrk="1" hangingPunct="1">
              <a:lnSpc>
                <a:spcPct val="90000"/>
              </a:lnSpc>
              <a:defRPr/>
            </a:pPr>
            <a:endParaRPr lang="en-US" altLang="en-US" dirty="0"/>
          </a:p>
        </p:txBody>
      </p:sp>
      <p:sp>
        <p:nvSpPr>
          <p:cNvPr id="1027" name="AutoShape 46">
            <a:extLst>
              <a:ext uri="{FF2B5EF4-FFF2-40B4-BE49-F238E27FC236}">
                <a16:creationId xmlns:a16="http://schemas.microsoft.com/office/drawing/2014/main" id="{21B04937-E582-4DE0-98A7-5A70D71D4A4D}"/>
              </a:ext>
            </a:extLst>
          </p:cNvPr>
          <p:cNvSpPr>
            <a:spLocks noChangeArrowheads="1"/>
          </p:cNvSpPr>
          <p:nvPr/>
        </p:nvSpPr>
        <p:spPr bwMode="auto">
          <a:xfrm>
            <a:off x="161925" y="925513"/>
            <a:ext cx="8886825" cy="5210175"/>
          </a:xfrm>
          <a:prstGeom prst="roundRect">
            <a:avLst>
              <a:gd name="adj" fmla="val 1949"/>
            </a:avLst>
          </a:pr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600">
                <a:solidFill>
                  <a:srgbClr val="000000"/>
                </a:solidFill>
                <a:latin typeface="Myriad Pro"/>
                <a:cs typeface="Arial" panose="020B0604020202020204" pitchFamily="34" charset="0"/>
              </a:defRPr>
            </a:lvl1pPr>
            <a:lvl2pPr marL="742950" indent="-285750" eaLnBrk="0" hangingPunct="0">
              <a:defRPr sz="1600">
                <a:solidFill>
                  <a:srgbClr val="000000"/>
                </a:solidFill>
                <a:latin typeface="Myriad Pro"/>
                <a:cs typeface="Arial" panose="020B0604020202020204" pitchFamily="34" charset="0"/>
              </a:defRPr>
            </a:lvl2pPr>
            <a:lvl3pPr marL="1143000" indent="-228600" eaLnBrk="0" hangingPunct="0">
              <a:defRPr sz="1600">
                <a:solidFill>
                  <a:srgbClr val="000000"/>
                </a:solidFill>
                <a:latin typeface="Myriad Pro"/>
                <a:cs typeface="Arial" panose="020B0604020202020204" pitchFamily="34" charset="0"/>
              </a:defRPr>
            </a:lvl3pPr>
            <a:lvl4pPr marL="1600200" indent="-228600" eaLnBrk="0" hangingPunct="0">
              <a:defRPr sz="1600">
                <a:solidFill>
                  <a:srgbClr val="000000"/>
                </a:solidFill>
                <a:latin typeface="Myriad Pro"/>
                <a:cs typeface="Arial" panose="020B0604020202020204" pitchFamily="34" charset="0"/>
              </a:defRPr>
            </a:lvl4pPr>
            <a:lvl5pPr marL="2057400" indent="-228600" eaLnBrk="0" hangingPunct="0">
              <a:defRPr sz="1600">
                <a:solidFill>
                  <a:srgbClr val="000000"/>
                </a:solidFill>
                <a:latin typeface="Myriad Pro"/>
                <a:cs typeface="Arial" panose="020B0604020202020204" pitchFamily="34" charset="0"/>
              </a:defRPr>
            </a:lvl5pPr>
            <a:lvl6pPr marL="2514600" indent="-228600" eaLnBrk="0" fontAlgn="base" hangingPunct="0">
              <a:spcBef>
                <a:spcPct val="0"/>
              </a:spcBef>
              <a:spcAft>
                <a:spcPct val="0"/>
              </a:spcAft>
              <a:defRPr sz="1600">
                <a:solidFill>
                  <a:srgbClr val="000000"/>
                </a:solidFill>
                <a:latin typeface="Myriad Pro"/>
                <a:cs typeface="Arial" panose="020B0604020202020204" pitchFamily="34" charset="0"/>
              </a:defRPr>
            </a:lvl6pPr>
            <a:lvl7pPr marL="2971800" indent="-228600" eaLnBrk="0" fontAlgn="base" hangingPunct="0">
              <a:spcBef>
                <a:spcPct val="0"/>
              </a:spcBef>
              <a:spcAft>
                <a:spcPct val="0"/>
              </a:spcAft>
              <a:defRPr sz="1600">
                <a:solidFill>
                  <a:srgbClr val="000000"/>
                </a:solidFill>
                <a:latin typeface="Myriad Pro"/>
                <a:cs typeface="Arial" panose="020B0604020202020204" pitchFamily="34" charset="0"/>
              </a:defRPr>
            </a:lvl7pPr>
            <a:lvl8pPr marL="3429000" indent="-228600" eaLnBrk="0" fontAlgn="base" hangingPunct="0">
              <a:spcBef>
                <a:spcPct val="0"/>
              </a:spcBef>
              <a:spcAft>
                <a:spcPct val="0"/>
              </a:spcAft>
              <a:defRPr sz="1600">
                <a:solidFill>
                  <a:srgbClr val="000000"/>
                </a:solidFill>
                <a:latin typeface="Myriad Pro"/>
                <a:cs typeface="Arial" panose="020B0604020202020204" pitchFamily="34" charset="0"/>
              </a:defRPr>
            </a:lvl8pPr>
            <a:lvl9pPr marL="3886200" indent="-228600" eaLnBrk="0" fontAlgn="base" hangingPunct="0">
              <a:spcBef>
                <a:spcPct val="0"/>
              </a:spcBef>
              <a:spcAft>
                <a:spcPct val="0"/>
              </a:spcAft>
              <a:defRPr sz="1600">
                <a:solidFill>
                  <a:srgbClr val="000000"/>
                </a:solidFill>
                <a:latin typeface="Myriad Pro"/>
                <a:cs typeface="Arial" panose="020B0604020202020204" pitchFamily="34" charset="0"/>
              </a:defRPr>
            </a:lvl9pPr>
          </a:lstStyle>
          <a:p>
            <a:pPr algn="ctr" eaLnBrk="1" hangingPunct="1">
              <a:lnSpc>
                <a:spcPct val="90000"/>
              </a:lnSpc>
              <a:defRPr/>
            </a:pPr>
            <a:endParaRPr lang="en-US" altLang="en-US" dirty="0"/>
          </a:p>
        </p:txBody>
      </p:sp>
      <p:sp>
        <p:nvSpPr>
          <p:cNvPr id="1028" name="AutoShape 17">
            <a:extLst>
              <a:ext uri="{FF2B5EF4-FFF2-40B4-BE49-F238E27FC236}">
                <a16:creationId xmlns:a16="http://schemas.microsoft.com/office/drawing/2014/main" id="{D6F24355-A0F3-40A8-9155-DDC1DD86689A}"/>
              </a:ext>
            </a:extLst>
          </p:cNvPr>
          <p:cNvSpPr>
            <a:spLocks noChangeArrowheads="1"/>
          </p:cNvSpPr>
          <p:nvPr/>
        </p:nvSpPr>
        <p:spPr bwMode="auto">
          <a:xfrm>
            <a:off x="136525" y="895350"/>
            <a:ext cx="8886825" cy="5210175"/>
          </a:xfrm>
          <a:prstGeom prst="roundRect">
            <a:avLst>
              <a:gd name="adj" fmla="val 1949"/>
            </a:avLst>
          </a:prstGeom>
          <a:solidFill>
            <a:schemeClr val="bg1"/>
          </a:solidFill>
          <a:ln w="12700">
            <a:solidFill>
              <a:schemeClr val="tx1"/>
            </a:solidFill>
            <a:round/>
            <a:headEnd/>
            <a:tailEnd/>
          </a:ln>
        </p:spPr>
        <p:txBody>
          <a:bodyPr wrap="none" anchor="ctr"/>
          <a:lstStyle>
            <a:lvl1pPr eaLnBrk="0" hangingPunct="0">
              <a:defRPr sz="1600">
                <a:solidFill>
                  <a:srgbClr val="000000"/>
                </a:solidFill>
                <a:latin typeface="Myriad Pro"/>
                <a:cs typeface="Arial" panose="020B0604020202020204" pitchFamily="34" charset="0"/>
              </a:defRPr>
            </a:lvl1pPr>
            <a:lvl2pPr marL="742950" indent="-285750" eaLnBrk="0" hangingPunct="0">
              <a:defRPr sz="1600">
                <a:solidFill>
                  <a:srgbClr val="000000"/>
                </a:solidFill>
                <a:latin typeface="Myriad Pro"/>
                <a:cs typeface="Arial" panose="020B0604020202020204" pitchFamily="34" charset="0"/>
              </a:defRPr>
            </a:lvl2pPr>
            <a:lvl3pPr marL="1143000" indent="-228600" eaLnBrk="0" hangingPunct="0">
              <a:defRPr sz="1600">
                <a:solidFill>
                  <a:srgbClr val="000000"/>
                </a:solidFill>
                <a:latin typeface="Myriad Pro"/>
                <a:cs typeface="Arial" panose="020B0604020202020204" pitchFamily="34" charset="0"/>
              </a:defRPr>
            </a:lvl3pPr>
            <a:lvl4pPr marL="1600200" indent="-228600" eaLnBrk="0" hangingPunct="0">
              <a:defRPr sz="1600">
                <a:solidFill>
                  <a:srgbClr val="000000"/>
                </a:solidFill>
                <a:latin typeface="Myriad Pro"/>
                <a:cs typeface="Arial" panose="020B0604020202020204" pitchFamily="34" charset="0"/>
              </a:defRPr>
            </a:lvl4pPr>
            <a:lvl5pPr marL="2057400" indent="-228600" eaLnBrk="0" hangingPunct="0">
              <a:defRPr sz="1600">
                <a:solidFill>
                  <a:srgbClr val="000000"/>
                </a:solidFill>
                <a:latin typeface="Myriad Pro"/>
                <a:cs typeface="Arial" panose="020B0604020202020204" pitchFamily="34" charset="0"/>
              </a:defRPr>
            </a:lvl5pPr>
            <a:lvl6pPr marL="2514600" indent="-228600" eaLnBrk="0" fontAlgn="base" hangingPunct="0">
              <a:spcBef>
                <a:spcPct val="0"/>
              </a:spcBef>
              <a:spcAft>
                <a:spcPct val="0"/>
              </a:spcAft>
              <a:defRPr sz="1600">
                <a:solidFill>
                  <a:srgbClr val="000000"/>
                </a:solidFill>
                <a:latin typeface="Myriad Pro"/>
                <a:cs typeface="Arial" panose="020B0604020202020204" pitchFamily="34" charset="0"/>
              </a:defRPr>
            </a:lvl6pPr>
            <a:lvl7pPr marL="2971800" indent="-228600" eaLnBrk="0" fontAlgn="base" hangingPunct="0">
              <a:spcBef>
                <a:spcPct val="0"/>
              </a:spcBef>
              <a:spcAft>
                <a:spcPct val="0"/>
              </a:spcAft>
              <a:defRPr sz="1600">
                <a:solidFill>
                  <a:srgbClr val="000000"/>
                </a:solidFill>
                <a:latin typeface="Myriad Pro"/>
                <a:cs typeface="Arial" panose="020B0604020202020204" pitchFamily="34" charset="0"/>
              </a:defRPr>
            </a:lvl7pPr>
            <a:lvl8pPr marL="3429000" indent="-228600" eaLnBrk="0" fontAlgn="base" hangingPunct="0">
              <a:spcBef>
                <a:spcPct val="0"/>
              </a:spcBef>
              <a:spcAft>
                <a:spcPct val="0"/>
              </a:spcAft>
              <a:defRPr sz="1600">
                <a:solidFill>
                  <a:srgbClr val="000000"/>
                </a:solidFill>
                <a:latin typeface="Myriad Pro"/>
                <a:cs typeface="Arial" panose="020B0604020202020204" pitchFamily="34" charset="0"/>
              </a:defRPr>
            </a:lvl8pPr>
            <a:lvl9pPr marL="3886200" indent="-228600" eaLnBrk="0" fontAlgn="base" hangingPunct="0">
              <a:spcBef>
                <a:spcPct val="0"/>
              </a:spcBef>
              <a:spcAft>
                <a:spcPct val="0"/>
              </a:spcAft>
              <a:defRPr sz="1600">
                <a:solidFill>
                  <a:srgbClr val="000000"/>
                </a:solidFill>
                <a:latin typeface="Myriad Pro"/>
                <a:cs typeface="Arial" panose="020B0604020202020204" pitchFamily="34" charset="0"/>
              </a:defRPr>
            </a:lvl9pPr>
          </a:lstStyle>
          <a:p>
            <a:pPr algn="ctr" eaLnBrk="1" hangingPunct="1">
              <a:lnSpc>
                <a:spcPct val="90000"/>
              </a:lnSpc>
              <a:defRPr/>
            </a:pPr>
            <a:r>
              <a:rPr lang="en-US" altLang="en-US" dirty="0"/>
              <a:t>  </a:t>
            </a:r>
          </a:p>
        </p:txBody>
      </p:sp>
      <p:sp>
        <p:nvSpPr>
          <p:cNvPr id="1029" name="Rectangle 2">
            <a:extLst>
              <a:ext uri="{FF2B5EF4-FFF2-40B4-BE49-F238E27FC236}">
                <a16:creationId xmlns:a16="http://schemas.microsoft.com/office/drawing/2014/main" id="{39AFBC18-6486-407C-A232-16FAA1C80577}"/>
              </a:ext>
            </a:extLst>
          </p:cNvPr>
          <p:cNvSpPr>
            <a:spLocks noGrp="1" noChangeArrowheads="1"/>
          </p:cNvSpPr>
          <p:nvPr>
            <p:ph type="title"/>
          </p:nvPr>
        </p:nvSpPr>
        <p:spPr bwMode="auto">
          <a:xfrm>
            <a:off x="279400" y="177800"/>
            <a:ext cx="8564563"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9" tIns="45714" rIns="91429" bIns="45714" numCol="1" anchor="ctr" anchorCtr="0" compatLnSpc="1">
            <a:prstTxWarp prst="textNoShape">
              <a:avLst/>
            </a:prstTxWarp>
          </a:bodyPr>
          <a:lstStyle/>
          <a:p>
            <a:pPr lvl="0"/>
            <a:r>
              <a:rPr lang="en-US" altLang="en-US"/>
              <a:t>Click to edit Master title style</a:t>
            </a:r>
          </a:p>
        </p:txBody>
      </p:sp>
      <p:sp>
        <p:nvSpPr>
          <p:cNvPr id="1030" name="Rectangle 3">
            <a:extLst>
              <a:ext uri="{FF2B5EF4-FFF2-40B4-BE49-F238E27FC236}">
                <a16:creationId xmlns:a16="http://schemas.microsoft.com/office/drawing/2014/main" id="{286D3635-F8DE-40E3-8A81-0FDB297D3C83}"/>
              </a:ext>
            </a:extLst>
          </p:cNvPr>
          <p:cNvSpPr>
            <a:spLocks noGrp="1" noChangeArrowheads="1"/>
          </p:cNvSpPr>
          <p:nvPr>
            <p:ph type="body" idx="1"/>
          </p:nvPr>
        </p:nvSpPr>
        <p:spPr bwMode="auto">
          <a:xfrm>
            <a:off x="279400" y="1044575"/>
            <a:ext cx="8561388" cy="488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82058" tIns="41029" rIns="82058" bIns="4102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80911" name="Rectangle 15">
            <a:extLst>
              <a:ext uri="{FF2B5EF4-FFF2-40B4-BE49-F238E27FC236}">
                <a16:creationId xmlns:a16="http://schemas.microsoft.com/office/drawing/2014/main" id="{9FBD8BCD-E0DE-408F-A9CA-72981A35B4F5}"/>
              </a:ext>
            </a:extLst>
          </p:cNvPr>
          <p:cNvSpPr>
            <a:spLocks noGrp="1" noChangeArrowheads="1"/>
          </p:cNvSpPr>
          <p:nvPr>
            <p:ph type="sldNum" sz="quarter" idx="4"/>
          </p:nvPr>
        </p:nvSpPr>
        <p:spPr bwMode="auto">
          <a:xfrm>
            <a:off x="4425950" y="6459538"/>
            <a:ext cx="290513" cy="311150"/>
          </a:xfrm>
          <a:prstGeom prst="rect">
            <a:avLst/>
          </a:prstGeom>
          <a:noFill/>
          <a:ln w="9525" algn="ctr">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700">
                <a:solidFill>
                  <a:schemeClr val="tx1"/>
                </a:solidFill>
              </a:defRPr>
            </a:lvl1pPr>
          </a:lstStyle>
          <a:p>
            <a:pPr>
              <a:defRPr/>
            </a:pPr>
            <a:fld id="{C5E0B76B-5090-4DE8-96D7-6A958511F870}" type="slidenum">
              <a:rPr lang="en-US" altLang="en-US"/>
              <a:pPr>
                <a:defRPr/>
              </a:pPr>
              <a:t>‹#›</a:t>
            </a:fld>
            <a:endParaRPr lang="en-US" altLang="en-US" dirty="0"/>
          </a:p>
        </p:txBody>
      </p:sp>
      <p:pic>
        <p:nvPicPr>
          <p:cNvPr id="1032" name="Picture 49">
            <a:extLst>
              <a:ext uri="{FF2B5EF4-FFF2-40B4-BE49-F238E27FC236}">
                <a16:creationId xmlns:a16="http://schemas.microsoft.com/office/drawing/2014/main" id="{9A0A9CA1-4771-40ED-AA6E-3D61322BF98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888288" y="6307138"/>
            <a:ext cx="9556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Text Box 51">
            <a:extLst>
              <a:ext uri="{FF2B5EF4-FFF2-40B4-BE49-F238E27FC236}">
                <a16:creationId xmlns:a16="http://schemas.microsoft.com/office/drawing/2014/main" id="{3110CD48-BA70-4CB7-91CC-C3F27F163D78}"/>
              </a:ext>
            </a:extLst>
          </p:cNvPr>
          <p:cNvSpPr txBox="1">
            <a:spLocks noChangeArrowheads="1"/>
          </p:cNvSpPr>
          <p:nvPr/>
        </p:nvSpPr>
        <p:spPr bwMode="auto">
          <a:xfrm>
            <a:off x="7858125" y="5857875"/>
            <a:ext cx="184150" cy="31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lnSpc>
                <a:spcPct val="90000"/>
              </a:lnSpc>
              <a:defRPr sz="1600">
                <a:solidFill>
                  <a:srgbClr val="000000"/>
                </a:solidFill>
                <a:latin typeface="Myriad Pro"/>
              </a:defRPr>
            </a:lvl1pPr>
            <a:lvl2pPr marL="742950" indent="-285750" algn="ctr" eaLnBrk="0" hangingPunct="0">
              <a:lnSpc>
                <a:spcPct val="90000"/>
              </a:lnSpc>
              <a:defRPr sz="1600">
                <a:solidFill>
                  <a:srgbClr val="000000"/>
                </a:solidFill>
                <a:latin typeface="Myriad Pro"/>
              </a:defRPr>
            </a:lvl2pPr>
            <a:lvl3pPr marL="1143000" indent="-228600" algn="ctr" eaLnBrk="0" hangingPunct="0">
              <a:lnSpc>
                <a:spcPct val="90000"/>
              </a:lnSpc>
              <a:defRPr sz="1600">
                <a:solidFill>
                  <a:srgbClr val="000000"/>
                </a:solidFill>
                <a:latin typeface="Myriad Pro"/>
              </a:defRPr>
            </a:lvl3pPr>
            <a:lvl4pPr marL="1600200" indent="-228600" algn="ctr" eaLnBrk="0" hangingPunct="0">
              <a:lnSpc>
                <a:spcPct val="90000"/>
              </a:lnSpc>
              <a:defRPr sz="1600">
                <a:solidFill>
                  <a:srgbClr val="000000"/>
                </a:solidFill>
                <a:latin typeface="Myriad Pro"/>
              </a:defRPr>
            </a:lvl4pPr>
            <a:lvl5pPr marL="2057400" indent="-228600" algn="ctr" eaLnBrk="0" hangingPunct="0">
              <a:lnSpc>
                <a:spcPct val="90000"/>
              </a:lnSpc>
              <a:defRPr sz="1600">
                <a:solidFill>
                  <a:srgbClr val="000000"/>
                </a:solidFill>
                <a:latin typeface="Myriad Pro"/>
              </a:defRPr>
            </a:lvl5pPr>
            <a:lvl6pPr marL="2514600" indent="-228600" algn="ctr" eaLnBrk="0" fontAlgn="base" hangingPunct="0">
              <a:lnSpc>
                <a:spcPct val="90000"/>
              </a:lnSpc>
              <a:spcBef>
                <a:spcPct val="0"/>
              </a:spcBef>
              <a:spcAft>
                <a:spcPct val="0"/>
              </a:spcAft>
              <a:defRPr sz="1600">
                <a:solidFill>
                  <a:srgbClr val="000000"/>
                </a:solidFill>
                <a:latin typeface="Myriad Pro"/>
              </a:defRPr>
            </a:lvl6pPr>
            <a:lvl7pPr marL="2971800" indent="-228600" algn="ctr" eaLnBrk="0" fontAlgn="base" hangingPunct="0">
              <a:lnSpc>
                <a:spcPct val="90000"/>
              </a:lnSpc>
              <a:spcBef>
                <a:spcPct val="0"/>
              </a:spcBef>
              <a:spcAft>
                <a:spcPct val="0"/>
              </a:spcAft>
              <a:defRPr sz="1600">
                <a:solidFill>
                  <a:srgbClr val="000000"/>
                </a:solidFill>
                <a:latin typeface="Myriad Pro"/>
              </a:defRPr>
            </a:lvl7pPr>
            <a:lvl8pPr marL="3429000" indent="-228600" algn="ctr" eaLnBrk="0" fontAlgn="base" hangingPunct="0">
              <a:lnSpc>
                <a:spcPct val="90000"/>
              </a:lnSpc>
              <a:spcBef>
                <a:spcPct val="0"/>
              </a:spcBef>
              <a:spcAft>
                <a:spcPct val="0"/>
              </a:spcAft>
              <a:defRPr sz="1600">
                <a:solidFill>
                  <a:srgbClr val="000000"/>
                </a:solidFill>
                <a:latin typeface="Myriad Pro"/>
              </a:defRPr>
            </a:lvl8pPr>
            <a:lvl9pPr marL="3886200" indent="-228600" algn="ctr" eaLnBrk="0" fontAlgn="base" hangingPunct="0">
              <a:lnSpc>
                <a:spcPct val="90000"/>
              </a:lnSpc>
              <a:spcBef>
                <a:spcPct val="0"/>
              </a:spcBef>
              <a:spcAft>
                <a:spcPct val="0"/>
              </a:spcAft>
              <a:defRPr sz="1600">
                <a:solidFill>
                  <a:srgbClr val="000000"/>
                </a:solidFill>
                <a:latin typeface="Myriad Pro"/>
              </a:defRPr>
            </a:lvl9pPr>
          </a:lstStyle>
          <a:p>
            <a:pPr eaLnBrk="1" hangingPunct="1">
              <a:spcBef>
                <a:spcPct val="50000"/>
              </a:spcBef>
              <a:defRPr/>
            </a:pPr>
            <a:endParaRPr lang="en-US" dirty="0"/>
          </a:p>
        </p:txBody>
      </p:sp>
    </p:spTree>
  </p:cSld>
  <p:clrMap bg1="lt1" tx1="dk1" bg2="lt2" tx2="dk2" accent1="accent1" accent2="accent2" accent3="accent3" accent4="accent4" accent5="accent5" accent6="accent6" hlink="hlink" folHlink="folHlink"/>
  <p:sldLayoutIdLst>
    <p:sldLayoutId id="2147484304" r:id="rId1"/>
    <p:sldLayoutId id="2147484272" r:id="rId2"/>
    <p:sldLayoutId id="2147484273" r:id="rId3"/>
    <p:sldLayoutId id="2147484274" r:id="rId4"/>
    <p:sldLayoutId id="2147484275" r:id="rId5"/>
    <p:sldLayoutId id="2147484276" r:id="rId6"/>
    <p:sldLayoutId id="2147484277" r:id="rId7"/>
    <p:sldLayoutId id="2147484278" r:id="rId8"/>
    <p:sldLayoutId id="2147484279" r:id="rId9"/>
    <p:sldLayoutId id="2147484280" r:id="rId10"/>
    <p:sldLayoutId id="2147484281" r:id="rId11"/>
  </p:sldLayoutIdLst>
  <p:transition>
    <p:wipe dir="r"/>
  </p:transition>
  <p:hf hdr="0" ftr="0" dt="0"/>
  <p:txStyles>
    <p:titleStyle>
      <a:lvl1pPr algn="l" rtl="0" eaLnBrk="0" fontAlgn="base" hangingPunct="0">
        <a:lnSpc>
          <a:spcPct val="85000"/>
        </a:lnSpc>
        <a:spcBef>
          <a:spcPct val="20000"/>
        </a:spcBef>
        <a:spcAft>
          <a:spcPct val="0"/>
        </a:spcAft>
        <a:buClr>
          <a:schemeClr val="tx2"/>
        </a:buClr>
        <a:buSzPct val="90000"/>
        <a:buFont typeface="Wingdings" panose="05000000000000000000" pitchFamily="2" charset="2"/>
        <a:defRPr sz="2400">
          <a:solidFill>
            <a:srgbClr val="5F5F5F"/>
          </a:solidFill>
          <a:latin typeface="+mj-lt"/>
          <a:ea typeface="+mj-ea"/>
          <a:cs typeface="+mj-cs"/>
        </a:defRPr>
      </a:lvl1pPr>
      <a:lvl2pPr algn="l" rtl="0" eaLnBrk="0" fontAlgn="base" hangingPunct="0">
        <a:lnSpc>
          <a:spcPct val="85000"/>
        </a:lnSpc>
        <a:spcBef>
          <a:spcPct val="20000"/>
        </a:spcBef>
        <a:spcAft>
          <a:spcPct val="0"/>
        </a:spcAft>
        <a:buClr>
          <a:schemeClr val="tx2"/>
        </a:buClr>
        <a:buSzPct val="90000"/>
        <a:buFont typeface="Wingdings" panose="05000000000000000000" pitchFamily="2" charset="2"/>
        <a:defRPr sz="2400">
          <a:solidFill>
            <a:srgbClr val="5F5F5F"/>
          </a:solidFill>
          <a:latin typeface="Arial Black" pitchFamily="34" charset="0"/>
        </a:defRPr>
      </a:lvl2pPr>
      <a:lvl3pPr algn="l" rtl="0" eaLnBrk="0" fontAlgn="base" hangingPunct="0">
        <a:lnSpc>
          <a:spcPct val="85000"/>
        </a:lnSpc>
        <a:spcBef>
          <a:spcPct val="20000"/>
        </a:spcBef>
        <a:spcAft>
          <a:spcPct val="0"/>
        </a:spcAft>
        <a:buClr>
          <a:schemeClr val="tx2"/>
        </a:buClr>
        <a:buSzPct val="90000"/>
        <a:buFont typeface="Wingdings" panose="05000000000000000000" pitchFamily="2" charset="2"/>
        <a:defRPr sz="2400">
          <a:solidFill>
            <a:srgbClr val="5F5F5F"/>
          </a:solidFill>
          <a:latin typeface="Arial Black" pitchFamily="34" charset="0"/>
        </a:defRPr>
      </a:lvl3pPr>
      <a:lvl4pPr algn="l" rtl="0" eaLnBrk="0" fontAlgn="base" hangingPunct="0">
        <a:lnSpc>
          <a:spcPct val="85000"/>
        </a:lnSpc>
        <a:spcBef>
          <a:spcPct val="20000"/>
        </a:spcBef>
        <a:spcAft>
          <a:spcPct val="0"/>
        </a:spcAft>
        <a:buClr>
          <a:schemeClr val="tx2"/>
        </a:buClr>
        <a:buSzPct val="90000"/>
        <a:buFont typeface="Wingdings" panose="05000000000000000000" pitchFamily="2" charset="2"/>
        <a:defRPr sz="2400">
          <a:solidFill>
            <a:srgbClr val="5F5F5F"/>
          </a:solidFill>
          <a:latin typeface="Arial Black" pitchFamily="34" charset="0"/>
        </a:defRPr>
      </a:lvl4pPr>
      <a:lvl5pPr algn="l" rtl="0" eaLnBrk="0" fontAlgn="base" hangingPunct="0">
        <a:lnSpc>
          <a:spcPct val="85000"/>
        </a:lnSpc>
        <a:spcBef>
          <a:spcPct val="20000"/>
        </a:spcBef>
        <a:spcAft>
          <a:spcPct val="0"/>
        </a:spcAft>
        <a:buClr>
          <a:schemeClr val="tx2"/>
        </a:buClr>
        <a:buSzPct val="90000"/>
        <a:buFont typeface="Wingdings" panose="05000000000000000000" pitchFamily="2" charset="2"/>
        <a:defRPr sz="2400">
          <a:solidFill>
            <a:srgbClr val="5F5F5F"/>
          </a:solidFill>
          <a:latin typeface="Arial Black" pitchFamily="34" charset="0"/>
        </a:defRPr>
      </a:lvl5pPr>
      <a:lvl6pPr marL="457200" algn="l" rtl="0" fontAlgn="base">
        <a:lnSpc>
          <a:spcPct val="85000"/>
        </a:lnSpc>
        <a:spcBef>
          <a:spcPct val="20000"/>
        </a:spcBef>
        <a:spcAft>
          <a:spcPct val="0"/>
        </a:spcAft>
        <a:buClr>
          <a:schemeClr val="tx2"/>
        </a:buClr>
        <a:buSzPct val="90000"/>
        <a:buFont typeface="Wingdings" pitchFamily="2" charset="2"/>
        <a:defRPr sz="2400">
          <a:solidFill>
            <a:srgbClr val="5F5F5F"/>
          </a:solidFill>
          <a:latin typeface="Arial Black" pitchFamily="34" charset="0"/>
        </a:defRPr>
      </a:lvl6pPr>
      <a:lvl7pPr marL="914400" algn="l" rtl="0" fontAlgn="base">
        <a:lnSpc>
          <a:spcPct val="85000"/>
        </a:lnSpc>
        <a:spcBef>
          <a:spcPct val="20000"/>
        </a:spcBef>
        <a:spcAft>
          <a:spcPct val="0"/>
        </a:spcAft>
        <a:buClr>
          <a:schemeClr val="tx2"/>
        </a:buClr>
        <a:buSzPct val="90000"/>
        <a:buFont typeface="Wingdings" pitchFamily="2" charset="2"/>
        <a:defRPr sz="2400">
          <a:solidFill>
            <a:srgbClr val="5F5F5F"/>
          </a:solidFill>
          <a:latin typeface="Arial Black" pitchFamily="34" charset="0"/>
        </a:defRPr>
      </a:lvl7pPr>
      <a:lvl8pPr marL="1371600" algn="l" rtl="0" fontAlgn="base">
        <a:lnSpc>
          <a:spcPct val="85000"/>
        </a:lnSpc>
        <a:spcBef>
          <a:spcPct val="20000"/>
        </a:spcBef>
        <a:spcAft>
          <a:spcPct val="0"/>
        </a:spcAft>
        <a:buClr>
          <a:schemeClr val="tx2"/>
        </a:buClr>
        <a:buSzPct val="90000"/>
        <a:buFont typeface="Wingdings" pitchFamily="2" charset="2"/>
        <a:defRPr sz="2400">
          <a:solidFill>
            <a:srgbClr val="5F5F5F"/>
          </a:solidFill>
          <a:latin typeface="Arial Black" pitchFamily="34" charset="0"/>
        </a:defRPr>
      </a:lvl8pPr>
      <a:lvl9pPr marL="1828800" algn="l" rtl="0" fontAlgn="base">
        <a:lnSpc>
          <a:spcPct val="85000"/>
        </a:lnSpc>
        <a:spcBef>
          <a:spcPct val="20000"/>
        </a:spcBef>
        <a:spcAft>
          <a:spcPct val="0"/>
        </a:spcAft>
        <a:buClr>
          <a:schemeClr val="tx2"/>
        </a:buClr>
        <a:buSzPct val="90000"/>
        <a:buFont typeface="Wingdings" pitchFamily="2" charset="2"/>
        <a:defRPr sz="2400">
          <a:solidFill>
            <a:srgbClr val="5F5F5F"/>
          </a:solidFill>
          <a:latin typeface="Arial Black" pitchFamily="34" charset="0"/>
        </a:defRPr>
      </a:lvl9pPr>
    </p:titleStyle>
    <p:bodyStyle>
      <a:lvl1pPr marL="287338" indent="-287338" algn="l" defTabSz="820738" rtl="0" eaLnBrk="0" fontAlgn="base" hangingPunct="0">
        <a:spcBef>
          <a:spcPct val="50000"/>
        </a:spcBef>
        <a:spcAft>
          <a:spcPct val="0"/>
        </a:spcAft>
        <a:buClr>
          <a:srgbClr val="A52821"/>
        </a:buClr>
        <a:buSzPct val="80000"/>
        <a:buFont typeface="Wingdings" panose="05000000000000000000" pitchFamily="2" charset="2"/>
        <a:buChar char="§"/>
        <a:tabLst>
          <a:tab pos="341313" algn="l"/>
          <a:tab pos="1150938" algn="l"/>
        </a:tabLst>
        <a:defRPr sz="2400" b="1">
          <a:solidFill>
            <a:srgbClr val="000000"/>
          </a:solidFill>
          <a:latin typeface="+mn-lt"/>
          <a:ea typeface="+mn-ea"/>
          <a:cs typeface="+mn-cs"/>
        </a:defRPr>
      </a:lvl1pPr>
      <a:lvl2pPr marL="639763" indent="-225425" algn="l" defTabSz="820738" rtl="0" eaLnBrk="0" fontAlgn="base" hangingPunct="0">
        <a:spcBef>
          <a:spcPct val="50000"/>
        </a:spcBef>
        <a:spcAft>
          <a:spcPct val="0"/>
        </a:spcAft>
        <a:buClr>
          <a:srgbClr val="A52821"/>
        </a:buClr>
        <a:buSzPct val="80000"/>
        <a:buFont typeface="Wingdings" panose="05000000000000000000" pitchFamily="2" charset="2"/>
        <a:buChar char="§"/>
        <a:tabLst>
          <a:tab pos="341313" algn="l"/>
          <a:tab pos="1150938" algn="l"/>
        </a:tabLst>
        <a:defRPr sz="2000">
          <a:solidFill>
            <a:schemeClr val="tx1"/>
          </a:solidFill>
          <a:latin typeface="+mn-lt"/>
        </a:defRPr>
      </a:lvl2pPr>
      <a:lvl3pPr marL="968375" indent="-214313" algn="l" defTabSz="820738" rtl="0" eaLnBrk="0" fontAlgn="base" hangingPunct="0">
        <a:spcBef>
          <a:spcPct val="50000"/>
        </a:spcBef>
        <a:spcAft>
          <a:spcPct val="0"/>
        </a:spcAft>
        <a:buClr>
          <a:srgbClr val="A52821"/>
        </a:buClr>
        <a:buSzPct val="80000"/>
        <a:buFont typeface="Wingdings" panose="05000000000000000000" pitchFamily="2" charset="2"/>
        <a:buChar char="§"/>
        <a:tabLst>
          <a:tab pos="341313" algn="l"/>
          <a:tab pos="1150938" algn="l"/>
        </a:tabLst>
        <a:defRPr sz="2000">
          <a:solidFill>
            <a:schemeClr val="tx1"/>
          </a:solidFill>
          <a:latin typeface="+mn-lt"/>
        </a:defRPr>
      </a:lvl3pPr>
      <a:lvl4pPr marL="1193800" indent="-111125" algn="l" defTabSz="820738" rtl="0" eaLnBrk="0" fontAlgn="base" hangingPunct="0">
        <a:spcBef>
          <a:spcPct val="50000"/>
        </a:spcBef>
        <a:spcAft>
          <a:spcPct val="0"/>
        </a:spcAft>
        <a:buClr>
          <a:srgbClr val="A52821"/>
        </a:buClr>
        <a:buSzPct val="80000"/>
        <a:buFont typeface="Wingdings" panose="05000000000000000000" pitchFamily="2" charset="2"/>
        <a:buChar char="§"/>
        <a:tabLst>
          <a:tab pos="341313" algn="l"/>
          <a:tab pos="1150938" algn="l"/>
        </a:tabLst>
        <a:defRPr sz="2000">
          <a:solidFill>
            <a:schemeClr val="tx1"/>
          </a:solidFill>
          <a:latin typeface="+mn-lt"/>
        </a:defRPr>
      </a:lvl4pPr>
      <a:lvl5pPr marL="1374775" indent="166688" algn="l" defTabSz="820738" rtl="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mn-lt"/>
        </a:defRPr>
      </a:lvl5pPr>
      <a:lvl6pPr marL="1831975" indent="166688" algn="l" defTabSz="820738" rtl="0" fontAlgn="base">
        <a:spcBef>
          <a:spcPct val="20000"/>
        </a:spcBef>
        <a:spcAft>
          <a:spcPct val="0"/>
        </a:spcAft>
        <a:buClr>
          <a:srgbClr val="A52821"/>
        </a:buClr>
        <a:buFont typeface="Wingdings" pitchFamily="2" charset="2"/>
        <a:buChar char="§"/>
        <a:defRPr sz="2000">
          <a:solidFill>
            <a:schemeClr val="tx1"/>
          </a:solidFill>
          <a:latin typeface="+mn-lt"/>
        </a:defRPr>
      </a:lvl6pPr>
      <a:lvl7pPr marL="2289175" indent="166688" algn="l" defTabSz="820738" rtl="0" fontAlgn="base">
        <a:spcBef>
          <a:spcPct val="20000"/>
        </a:spcBef>
        <a:spcAft>
          <a:spcPct val="0"/>
        </a:spcAft>
        <a:buClr>
          <a:srgbClr val="A52821"/>
        </a:buClr>
        <a:buFont typeface="Wingdings" pitchFamily="2" charset="2"/>
        <a:buChar char="§"/>
        <a:defRPr sz="2000">
          <a:solidFill>
            <a:schemeClr val="tx1"/>
          </a:solidFill>
          <a:latin typeface="+mn-lt"/>
        </a:defRPr>
      </a:lvl7pPr>
      <a:lvl8pPr marL="2746375" indent="166688" algn="l" defTabSz="820738" rtl="0" fontAlgn="base">
        <a:spcBef>
          <a:spcPct val="20000"/>
        </a:spcBef>
        <a:spcAft>
          <a:spcPct val="0"/>
        </a:spcAft>
        <a:buClr>
          <a:srgbClr val="A52821"/>
        </a:buClr>
        <a:buFont typeface="Wingdings" pitchFamily="2" charset="2"/>
        <a:buChar char="§"/>
        <a:defRPr sz="2000">
          <a:solidFill>
            <a:schemeClr val="tx1"/>
          </a:solidFill>
          <a:latin typeface="+mn-lt"/>
        </a:defRPr>
      </a:lvl8pPr>
      <a:lvl9pPr marL="3203575" indent="166688" algn="l" defTabSz="820738" rtl="0" fontAlgn="base">
        <a:spcBef>
          <a:spcPct val="20000"/>
        </a:spcBef>
        <a:spcAft>
          <a:spcPct val="0"/>
        </a:spcAft>
        <a:buClr>
          <a:srgbClr val="A5282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8C71E44-2223-4152-8E17-16FCC316AB59}"/>
              </a:ext>
            </a:extLst>
          </p:cNvPr>
          <p:cNvSpPr>
            <a:spLocks noChangeArrowheads="1"/>
          </p:cNvSpPr>
          <p:nvPr/>
        </p:nvSpPr>
        <p:spPr bwMode="auto">
          <a:xfrm>
            <a:off x="0" y="785813"/>
            <a:ext cx="9144000" cy="6072187"/>
          </a:xfrm>
          <a:prstGeom prst="rect">
            <a:avLst/>
          </a:prstGeom>
          <a:solidFill>
            <a:srgbClr val="D4C28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sz="1600">
                <a:solidFill>
                  <a:srgbClr val="000000"/>
                </a:solidFill>
                <a:latin typeface="Myriad Pro"/>
                <a:cs typeface="Arial" panose="020B0604020202020204" pitchFamily="34" charset="0"/>
              </a:defRPr>
            </a:lvl1pPr>
            <a:lvl2pPr marL="742950" indent="-285750" eaLnBrk="0" hangingPunct="0">
              <a:defRPr sz="1600">
                <a:solidFill>
                  <a:srgbClr val="000000"/>
                </a:solidFill>
                <a:latin typeface="Myriad Pro"/>
                <a:cs typeface="Arial" panose="020B0604020202020204" pitchFamily="34" charset="0"/>
              </a:defRPr>
            </a:lvl2pPr>
            <a:lvl3pPr marL="1143000" indent="-228600" eaLnBrk="0" hangingPunct="0">
              <a:defRPr sz="1600">
                <a:solidFill>
                  <a:srgbClr val="000000"/>
                </a:solidFill>
                <a:latin typeface="Myriad Pro"/>
                <a:cs typeface="Arial" panose="020B0604020202020204" pitchFamily="34" charset="0"/>
              </a:defRPr>
            </a:lvl3pPr>
            <a:lvl4pPr marL="1600200" indent="-228600" eaLnBrk="0" hangingPunct="0">
              <a:defRPr sz="1600">
                <a:solidFill>
                  <a:srgbClr val="000000"/>
                </a:solidFill>
                <a:latin typeface="Myriad Pro"/>
                <a:cs typeface="Arial" panose="020B0604020202020204" pitchFamily="34" charset="0"/>
              </a:defRPr>
            </a:lvl4pPr>
            <a:lvl5pPr marL="2057400" indent="-228600" eaLnBrk="0" hangingPunct="0">
              <a:defRPr sz="1600">
                <a:solidFill>
                  <a:srgbClr val="000000"/>
                </a:solidFill>
                <a:latin typeface="Myriad Pro"/>
                <a:cs typeface="Arial" panose="020B0604020202020204" pitchFamily="34" charset="0"/>
              </a:defRPr>
            </a:lvl5pPr>
            <a:lvl6pPr marL="2514600" indent="-228600" eaLnBrk="0" fontAlgn="base" hangingPunct="0">
              <a:spcBef>
                <a:spcPct val="0"/>
              </a:spcBef>
              <a:spcAft>
                <a:spcPct val="0"/>
              </a:spcAft>
              <a:defRPr sz="1600">
                <a:solidFill>
                  <a:srgbClr val="000000"/>
                </a:solidFill>
                <a:latin typeface="Myriad Pro"/>
                <a:cs typeface="Arial" panose="020B0604020202020204" pitchFamily="34" charset="0"/>
              </a:defRPr>
            </a:lvl6pPr>
            <a:lvl7pPr marL="2971800" indent="-228600" eaLnBrk="0" fontAlgn="base" hangingPunct="0">
              <a:spcBef>
                <a:spcPct val="0"/>
              </a:spcBef>
              <a:spcAft>
                <a:spcPct val="0"/>
              </a:spcAft>
              <a:defRPr sz="1600">
                <a:solidFill>
                  <a:srgbClr val="000000"/>
                </a:solidFill>
                <a:latin typeface="Myriad Pro"/>
                <a:cs typeface="Arial" panose="020B0604020202020204" pitchFamily="34" charset="0"/>
              </a:defRPr>
            </a:lvl7pPr>
            <a:lvl8pPr marL="3429000" indent="-228600" eaLnBrk="0" fontAlgn="base" hangingPunct="0">
              <a:spcBef>
                <a:spcPct val="0"/>
              </a:spcBef>
              <a:spcAft>
                <a:spcPct val="0"/>
              </a:spcAft>
              <a:defRPr sz="1600">
                <a:solidFill>
                  <a:srgbClr val="000000"/>
                </a:solidFill>
                <a:latin typeface="Myriad Pro"/>
                <a:cs typeface="Arial" panose="020B0604020202020204" pitchFamily="34" charset="0"/>
              </a:defRPr>
            </a:lvl8pPr>
            <a:lvl9pPr marL="3886200" indent="-228600" eaLnBrk="0" fontAlgn="base" hangingPunct="0">
              <a:spcBef>
                <a:spcPct val="0"/>
              </a:spcBef>
              <a:spcAft>
                <a:spcPct val="0"/>
              </a:spcAft>
              <a:defRPr sz="1600">
                <a:solidFill>
                  <a:srgbClr val="000000"/>
                </a:solidFill>
                <a:latin typeface="Myriad Pro"/>
                <a:cs typeface="Arial" panose="020B0604020202020204" pitchFamily="34" charset="0"/>
              </a:defRPr>
            </a:lvl9pPr>
          </a:lstStyle>
          <a:p>
            <a:pPr algn="ctr" eaLnBrk="1" hangingPunct="1">
              <a:lnSpc>
                <a:spcPct val="90000"/>
              </a:lnSpc>
              <a:defRPr/>
            </a:pPr>
            <a:endParaRPr lang="en-US" altLang="en-US" dirty="0"/>
          </a:p>
        </p:txBody>
      </p:sp>
      <p:sp>
        <p:nvSpPr>
          <p:cNvPr id="2051" name="AutoShape 3">
            <a:extLst>
              <a:ext uri="{FF2B5EF4-FFF2-40B4-BE49-F238E27FC236}">
                <a16:creationId xmlns:a16="http://schemas.microsoft.com/office/drawing/2014/main" id="{249959EB-D9EC-488F-94B6-C3FC1D80CB1B}"/>
              </a:ext>
            </a:extLst>
          </p:cNvPr>
          <p:cNvSpPr>
            <a:spLocks noChangeArrowheads="1"/>
          </p:cNvSpPr>
          <p:nvPr/>
        </p:nvSpPr>
        <p:spPr bwMode="auto">
          <a:xfrm>
            <a:off x="136525" y="895350"/>
            <a:ext cx="8886825" cy="2270125"/>
          </a:xfrm>
          <a:prstGeom prst="roundRect">
            <a:avLst>
              <a:gd name="adj" fmla="val 1949"/>
            </a:avLst>
          </a:prstGeom>
          <a:solidFill>
            <a:schemeClr val="bg1"/>
          </a:solidFill>
          <a:ln w="12700">
            <a:solidFill>
              <a:schemeClr val="tx1"/>
            </a:solidFill>
            <a:round/>
            <a:headEnd/>
            <a:tailEnd/>
          </a:ln>
        </p:spPr>
        <p:txBody>
          <a:bodyPr wrap="none" anchor="ctr"/>
          <a:lstStyle>
            <a:lvl1pPr eaLnBrk="0" hangingPunct="0">
              <a:defRPr sz="1600">
                <a:solidFill>
                  <a:srgbClr val="000000"/>
                </a:solidFill>
                <a:latin typeface="Myriad Pro"/>
                <a:cs typeface="Arial" panose="020B0604020202020204" pitchFamily="34" charset="0"/>
              </a:defRPr>
            </a:lvl1pPr>
            <a:lvl2pPr marL="742950" indent="-285750" eaLnBrk="0" hangingPunct="0">
              <a:defRPr sz="1600">
                <a:solidFill>
                  <a:srgbClr val="000000"/>
                </a:solidFill>
                <a:latin typeface="Myriad Pro"/>
                <a:cs typeface="Arial" panose="020B0604020202020204" pitchFamily="34" charset="0"/>
              </a:defRPr>
            </a:lvl2pPr>
            <a:lvl3pPr marL="1143000" indent="-228600" eaLnBrk="0" hangingPunct="0">
              <a:defRPr sz="1600">
                <a:solidFill>
                  <a:srgbClr val="000000"/>
                </a:solidFill>
                <a:latin typeface="Myriad Pro"/>
                <a:cs typeface="Arial" panose="020B0604020202020204" pitchFamily="34" charset="0"/>
              </a:defRPr>
            </a:lvl3pPr>
            <a:lvl4pPr marL="1600200" indent="-228600" eaLnBrk="0" hangingPunct="0">
              <a:defRPr sz="1600">
                <a:solidFill>
                  <a:srgbClr val="000000"/>
                </a:solidFill>
                <a:latin typeface="Myriad Pro"/>
                <a:cs typeface="Arial" panose="020B0604020202020204" pitchFamily="34" charset="0"/>
              </a:defRPr>
            </a:lvl4pPr>
            <a:lvl5pPr marL="2057400" indent="-228600" eaLnBrk="0" hangingPunct="0">
              <a:defRPr sz="1600">
                <a:solidFill>
                  <a:srgbClr val="000000"/>
                </a:solidFill>
                <a:latin typeface="Myriad Pro"/>
                <a:cs typeface="Arial" panose="020B0604020202020204" pitchFamily="34" charset="0"/>
              </a:defRPr>
            </a:lvl5pPr>
            <a:lvl6pPr marL="2514600" indent="-228600" eaLnBrk="0" fontAlgn="base" hangingPunct="0">
              <a:spcBef>
                <a:spcPct val="0"/>
              </a:spcBef>
              <a:spcAft>
                <a:spcPct val="0"/>
              </a:spcAft>
              <a:defRPr sz="1600">
                <a:solidFill>
                  <a:srgbClr val="000000"/>
                </a:solidFill>
                <a:latin typeface="Myriad Pro"/>
                <a:cs typeface="Arial" panose="020B0604020202020204" pitchFamily="34" charset="0"/>
              </a:defRPr>
            </a:lvl6pPr>
            <a:lvl7pPr marL="2971800" indent="-228600" eaLnBrk="0" fontAlgn="base" hangingPunct="0">
              <a:spcBef>
                <a:spcPct val="0"/>
              </a:spcBef>
              <a:spcAft>
                <a:spcPct val="0"/>
              </a:spcAft>
              <a:defRPr sz="1600">
                <a:solidFill>
                  <a:srgbClr val="000000"/>
                </a:solidFill>
                <a:latin typeface="Myriad Pro"/>
                <a:cs typeface="Arial" panose="020B0604020202020204" pitchFamily="34" charset="0"/>
              </a:defRPr>
            </a:lvl7pPr>
            <a:lvl8pPr marL="3429000" indent="-228600" eaLnBrk="0" fontAlgn="base" hangingPunct="0">
              <a:spcBef>
                <a:spcPct val="0"/>
              </a:spcBef>
              <a:spcAft>
                <a:spcPct val="0"/>
              </a:spcAft>
              <a:defRPr sz="1600">
                <a:solidFill>
                  <a:srgbClr val="000000"/>
                </a:solidFill>
                <a:latin typeface="Myriad Pro"/>
                <a:cs typeface="Arial" panose="020B0604020202020204" pitchFamily="34" charset="0"/>
              </a:defRPr>
            </a:lvl8pPr>
            <a:lvl9pPr marL="3886200" indent="-228600" eaLnBrk="0" fontAlgn="base" hangingPunct="0">
              <a:spcBef>
                <a:spcPct val="0"/>
              </a:spcBef>
              <a:spcAft>
                <a:spcPct val="0"/>
              </a:spcAft>
              <a:defRPr sz="1600">
                <a:solidFill>
                  <a:srgbClr val="000000"/>
                </a:solidFill>
                <a:latin typeface="Myriad Pro"/>
                <a:cs typeface="Arial" panose="020B0604020202020204" pitchFamily="34" charset="0"/>
              </a:defRPr>
            </a:lvl9pPr>
          </a:lstStyle>
          <a:p>
            <a:pPr algn="ctr" eaLnBrk="1" hangingPunct="1">
              <a:lnSpc>
                <a:spcPct val="90000"/>
              </a:lnSpc>
              <a:defRPr/>
            </a:pPr>
            <a:r>
              <a:rPr lang="en-US" altLang="en-US" dirty="0"/>
              <a:t>  </a:t>
            </a:r>
          </a:p>
        </p:txBody>
      </p:sp>
      <p:sp>
        <p:nvSpPr>
          <p:cNvPr id="2052" name="Rectangle 4">
            <a:extLst>
              <a:ext uri="{FF2B5EF4-FFF2-40B4-BE49-F238E27FC236}">
                <a16:creationId xmlns:a16="http://schemas.microsoft.com/office/drawing/2014/main" id="{7A3151AF-40A2-4AE4-A82B-533B77911635}"/>
              </a:ext>
            </a:extLst>
          </p:cNvPr>
          <p:cNvSpPr>
            <a:spLocks noGrp="1" noChangeArrowheads="1"/>
          </p:cNvSpPr>
          <p:nvPr>
            <p:ph type="title"/>
          </p:nvPr>
        </p:nvSpPr>
        <p:spPr bwMode="auto">
          <a:xfrm>
            <a:off x="279400" y="177800"/>
            <a:ext cx="8564563"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9" tIns="45714" rIns="91429" bIns="45714" numCol="1" anchor="ctr" anchorCtr="0" compatLnSpc="1">
            <a:prstTxWarp prst="textNoShape">
              <a:avLst/>
            </a:prstTxWarp>
          </a:bodyPr>
          <a:lstStyle/>
          <a:p>
            <a:pPr lvl="0"/>
            <a:r>
              <a:rPr lang="en-US" altLang="en-US"/>
              <a:t>Click to edit Master title style</a:t>
            </a:r>
          </a:p>
        </p:txBody>
      </p:sp>
      <p:sp>
        <p:nvSpPr>
          <p:cNvPr id="2053" name="Rectangle 5">
            <a:extLst>
              <a:ext uri="{FF2B5EF4-FFF2-40B4-BE49-F238E27FC236}">
                <a16:creationId xmlns:a16="http://schemas.microsoft.com/office/drawing/2014/main" id="{B9E2E721-8AEF-45FC-803A-AC4E9BF81CCF}"/>
              </a:ext>
            </a:extLst>
          </p:cNvPr>
          <p:cNvSpPr>
            <a:spLocks noGrp="1" noChangeArrowheads="1"/>
          </p:cNvSpPr>
          <p:nvPr>
            <p:ph type="body" idx="1"/>
          </p:nvPr>
        </p:nvSpPr>
        <p:spPr bwMode="auto">
          <a:xfrm>
            <a:off x="146050" y="1044575"/>
            <a:ext cx="8561388" cy="188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82058" tIns="41029" rIns="82058" bIns="4102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5000198" name="Rectangle 6">
            <a:extLst>
              <a:ext uri="{FF2B5EF4-FFF2-40B4-BE49-F238E27FC236}">
                <a16:creationId xmlns:a16="http://schemas.microsoft.com/office/drawing/2014/main" id="{BBE4217F-0A54-41C6-ABAC-1D02444C9697}"/>
              </a:ext>
            </a:extLst>
          </p:cNvPr>
          <p:cNvSpPr>
            <a:spLocks noGrp="1" noChangeArrowheads="1"/>
          </p:cNvSpPr>
          <p:nvPr>
            <p:ph type="sldNum" sz="quarter" idx="4"/>
          </p:nvPr>
        </p:nvSpPr>
        <p:spPr bwMode="auto">
          <a:xfrm>
            <a:off x="4425950" y="6459538"/>
            <a:ext cx="290513" cy="311150"/>
          </a:xfrm>
          <a:prstGeom prst="rect">
            <a:avLst/>
          </a:prstGeom>
          <a:noFill/>
          <a:ln w="9525" algn="ctr">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700">
                <a:solidFill>
                  <a:schemeClr val="tx1"/>
                </a:solidFill>
              </a:defRPr>
            </a:lvl1pPr>
          </a:lstStyle>
          <a:p>
            <a:pPr>
              <a:defRPr/>
            </a:pPr>
            <a:fld id="{6D168DE2-A7EB-4421-BF53-3564A5B37138}" type="slidenum">
              <a:rPr lang="en-US" altLang="en-US"/>
              <a:pPr>
                <a:defRPr/>
              </a:pPr>
              <a:t>‹#›</a:t>
            </a:fld>
            <a:endParaRPr lang="en-US" altLang="en-US" dirty="0"/>
          </a:p>
        </p:txBody>
      </p:sp>
      <p:pic>
        <p:nvPicPr>
          <p:cNvPr id="2055" name="Picture 7">
            <a:extLst>
              <a:ext uri="{FF2B5EF4-FFF2-40B4-BE49-F238E27FC236}">
                <a16:creationId xmlns:a16="http://schemas.microsoft.com/office/drawing/2014/main" id="{78A76128-D9E2-4816-A8EE-F678292D3F62}"/>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888288" y="6307138"/>
            <a:ext cx="9556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8">
            <a:extLst>
              <a:ext uri="{FF2B5EF4-FFF2-40B4-BE49-F238E27FC236}">
                <a16:creationId xmlns:a16="http://schemas.microsoft.com/office/drawing/2014/main" id="{074C16B5-47DB-4A30-A0E7-6EAD82283C47}"/>
              </a:ext>
            </a:extLst>
          </p:cNvPr>
          <p:cNvSpPr txBox="1">
            <a:spLocks noChangeArrowheads="1"/>
          </p:cNvSpPr>
          <p:nvPr/>
        </p:nvSpPr>
        <p:spPr bwMode="auto">
          <a:xfrm>
            <a:off x="7858125" y="5857875"/>
            <a:ext cx="184150" cy="31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lnSpc>
                <a:spcPct val="90000"/>
              </a:lnSpc>
              <a:defRPr sz="1600">
                <a:solidFill>
                  <a:srgbClr val="000000"/>
                </a:solidFill>
                <a:latin typeface="Myriad Pro"/>
              </a:defRPr>
            </a:lvl1pPr>
            <a:lvl2pPr marL="742950" indent="-285750" algn="ctr" eaLnBrk="0" hangingPunct="0">
              <a:lnSpc>
                <a:spcPct val="90000"/>
              </a:lnSpc>
              <a:defRPr sz="1600">
                <a:solidFill>
                  <a:srgbClr val="000000"/>
                </a:solidFill>
                <a:latin typeface="Myriad Pro"/>
              </a:defRPr>
            </a:lvl2pPr>
            <a:lvl3pPr marL="1143000" indent="-228600" algn="ctr" eaLnBrk="0" hangingPunct="0">
              <a:lnSpc>
                <a:spcPct val="90000"/>
              </a:lnSpc>
              <a:defRPr sz="1600">
                <a:solidFill>
                  <a:srgbClr val="000000"/>
                </a:solidFill>
                <a:latin typeface="Myriad Pro"/>
              </a:defRPr>
            </a:lvl3pPr>
            <a:lvl4pPr marL="1600200" indent="-228600" algn="ctr" eaLnBrk="0" hangingPunct="0">
              <a:lnSpc>
                <a:spcPct val="90000"/>
              </a:lnSpc>
              <a:defRPr sz="1600">
                <a:solidFill>
                  <a:srgbClr val="000000"/>
                </a:solidFill>
                <a:latin typeface="Myriad Pro"/>
              </a:defRPr>
            </a:lvl4pPr>
            <a:lvl5pPr marL="2057400" indent="-228600" algn="ctr" eaLnBrk="0" hangingPunct="0">
              <a:lnSpc>
                <a:spcPct val="90000"/>
              </a:lnSpc>
              <a:defRPr sz="1600">
                <a:solidFill>
                  <a:srgbClr val="000000"/>
                </a:solidFill>
                <a:latin typeface="Myriad Pro"/>
              </a:defRPr>
            </a:lvl5pPr>
            <a:lvl6pPr marL="2514600" indent="-228600" algn="ctr" eaLnBrk="0" fontAlgn="base" hangingPunct="0">
              <a:lnSpc>
                <a:spcPct val="90000"/>
              </a:lnSpc>
              <a:spcBef>
                <a:spcPct val="0"/>
              </a:spcBef>
              <a:spcAft>
                <a:spcPct val="0"/>
              </a:spcAft>
              <a:defRPr sz="1600">
                <a:solidFill>
                  <a:srgbClr val="000000"/>
                </a:solidFill>
                <a:latin typeface="Myriad Pro"/>
              </a:defRPr>
            </a:lvl6pPr>
            <a:lvl7pPr marL="2971800" indent="-228600" algn="ctr" eaLnBrk="0" fontAlgn="base" hangingPunct="0">
              <a:lnSpc>
                <a:spcPct val="90000"/>
              </a:lnSpc>
              <a:spcBef>
                <a:spcPct val="0"/>
              </a:spcBef>
              <a:spcAft>
                <a:spcPct val="0"/>
              </a:spcAft>
              <a:defRPr sz="1600">
                <a:solidFill>
                  <a:srgbClr val="000000"/>
                </a:solidFill>
                <a:latin typeface="Myriad Pro"/>
              </a:defRPr>
            </a:lvl7pPr>
            <a:lvl8pPr marL="3429000" indent="-228600" algn="ctr" eaLnBrk="0" fontAlgn="base" hangingPunct="0">
              <a:lnSpc>
                <a:spcPct val="90000"/>
              </a:lnSpc>
              <a:spcBef>
                <a:spcPct val="0"/>
              </a:spcBef>
              <a:spcAft>
                <a:spcPct val="0"/>
              </a:spcAft>
              <a:defRPr sz="1600">
                <a:solidFill>
                  <a:srgbClr val="000000"/>
                </a:solidFill>
                <a:latin typeface="Myriad Pro"/>
              </a:defRPr>
            </a:lvl8pPr>
            <a:lvl9pPr marL="3886200" indent="-228600" algn="ctr" eaLnBrk="0" fontAlgn="base" hangingPunct="0">
              <a:lnSpc>
                <a:spcPct val="90000"/>
              </a:lnSpc>
              <a:spcBef>
                <a:spcPct val="0"/>
              </a:spcBef>
              <a:spcAft>
                <a:spcPct val="0"/>
              </a:spcAft>
              <a:defRPr sz="1600">
                <a:solidFill>
                  <a:srgbClr val="000000"/>
                </a:solidFill>
                <a:latin typeface="Myriad Pro"/>
              </a:defRPr>
            </a:lvl9pPr>
          </a:lstStyle>
          <a:p>
            <a:pPr eaLnBrk="1" hangingPunct="1">
              <a:spcBef>
                <a:spcPct val="50000"/>
              </a:spcBef>
              <a:defRPr/>
            </a:pPr>
            <a:endParaRPr lang="en-US" dirty="0"/>
          </a:p>
        </p:txBody>
      </p:sp>
      <p:sp>
        <p:nvSpPr>
          <p:cNvPr id="2057" name="AutoShape 9">
            <a:extLst>
              <a:ext uri="{FF2B5EF4-FFF2-40B4-BE49-F238E27FC236}">
                <a16:creationId xmlns:a16="http://schemas.microsoft.com/office/drawing/2014/main" id="{C9BC9311-0D2C-4A16-82D6-48D708333F1E}"/>
              </a:ext>
            </a:extLst>
          </p:cNvPr>
          <p:cNvSpPr>
            <a:spLocks noChangeArrowheads="1"/>
          </p:cNvSpPr>
          <p:nvPr/>
        </p:nvSpPr>
        <p:spPr bwMode="auto">
          <a:xfrm>
            <a:off x="146050" y="3317875"/>
            <a:ext cx="8886825" cy="2852738"/>
          </a:xfrm>
          <a:prstGeom prst="roundRect">
            <a:avLst>
              <a:gd name="adj" fmla="val 1949"/>
            </a:avLst>
          </a:prstGeom>
          <a:solidFill>
            <a:schemeClr val="bg1"/>
          </a:solidFill>
          <a:ln w="12700">
            <a:solidFill>
              <a:schemeClr val="tx1"/>
            </a:solidFill>
            <a:round/>
            <a:headEnd/>
            <a:tailEnd/>
          </a:ln>
        </p:spPr>
        <p:txBody>
          <a:bodyPr wrap="none" anchor="ctr"/>
          <a:lstStyle>
            <a:lvl1pPr eaLnBrk="0" hangingPunct="0">
              <a:defRPr sz="1600">
                <a:solidFill>
                  <a:srgbClr val="000000"/>
                </a:solidFill>
                <a:latin typeface="Myriad Pro"/>
                <a:cs typeface="Arial" panose="020B0604020202020204" pitchFamily="34" charset="0"/>
              </a:defRPr>
            </a:lvl1pPr>
            <a:lvl2pPr marL="742950" indent="-285750" eaLnBrk="0" hangingPunct="0">
              <a:defRPr sz="1600">
                <a:solidFill>
                  <a:srgbClr val="000000"/>
                </a:solidFill>
                <a:latin typeface="Myriad Pro"/>
                <a:cs typeface="Arial" panose="020B0604020202020204" pitchFamily="34" charset="0"/>
              </a:defRPr>
            </a:lvl2pPr>
            <a:lvl3pPr marL="1143000" indent="-228600" eaLnBrk="0" hangingPunct="0">
              <a:defRPr sz="1600">
                <a:solidFill>
                  <a:srgbClr val="000000"/>
                </a:solidFill>
                <a:latin typeface="Myriad Pro"/>
                <a:cs typeface="Arial" panose="020B0604020202020204" pitchFamily="34" charset="0"/>
              </a:defRPr>
            </a:lvl3pPr>
            <a:lvl4pPr marL="1600200" indent="-228600" eaLnBrk="0" hangingPunct="0">
              <a:defRPr sz="1600">
                <a:solidFill>
                  <a:srgbClr val="000000"/>
                </a:solidFill>
                <a:latin typeface="Myriad Pro"/>
                <a:cs typeface="Arial" panose="020B0604020202020204" pitchFamily="34" charset="0"/>
              </a:defRPr>
            </a:lvl4pPr>
            <a:lvl5pPr marL="2057400" indent="-228600" eaLnBrk="0" hangingPunct="0">
              <a:defRPr sz="1600">
                <a:solidFill>
                  <a:srgbClr val="000000"/>
                </a:solidFill>
                <a:latin typeface="Myriad Pro"/>
                <a:cs typeface="Arial" panose="020B0604020202020204" pitchFamily="34" charset="0"/>
              </a:defRPr>
            </a:lvl5pPr>
            <a:lvl6pPr marL="2514600" indent="-228600" eaLnBrk="0" fontAlgn="base" hangingPunct="0">
              <a:spcBef>
                <a:spcPct val="0"/>
              </a:spcBef>
              <a:spcAft>
                <a:spcPct val="0"/>
              </a:spcAft>
              <a:defRPr sz="1600">
                <a:solidFill>
                  <a:srgbClr val="000000"/>
                </a:solidFill>
                <a:latin typeface="Myriad Pro"/>
                <a:cs typeface="Arial" panose="020B0604020202020204" pitchFamily="34" charset="0"/>
              </a:defRPr>
            </a:lvl6pPr>
            <a:lvl7pPr marL="2971800" indent="-228600" eaLnBrk="0" fontAlgn="base" hangingPunct="0">
              <a:spcBef>
                <a:spcPct val="0"/>
              </a:spcBef>
              <a:spcAft>
                <a:spcPct val="0"/>
              </a:spcAft>
              <a:defRPr sz="1600">
                <a:solidFill>
                  <a:srgbClr val="000000"/>
                </a:solidFill>
                <a:latin typeface="Myriad Pro"/>
                <a:cs typeface="Arial" panose="020B0604020202020204" pitchFamily="34" charset="0"/>
              </a:defRPr>
            </a:lvl7pPr>
            <a:lvl8pPr marL="3429000" indent="-228600" eaLnBrk="0" fontAlgn="base" hangingPunct="0">
              <a:spcBef>
                <a:spcPct val="0"/>
              </a:spcBef>
              <a:spcAft>
                <a:spcPct val="0"/>
              </a:spcAft>
              <a:defRPr sz="1600">
                <a:solidFill>
                  <a:srgbClr val="000000"/>
                </a:solidFill>
                <a:latin typeface="Myriad Pro"/>
                <a:cs typeface="Arial" panose="020B0604020202020204" pitchFamily="34" charset="0"/>
              </a:defRPr>
            </a:lvl8pPr>
            <a:lvl9pPr marL="3886200" indent="-228600" eaLnBrk="0" fontAlgn="base" hangingPunct="0">
              <a:spcBef>
                <a:spcPct val="0"/>
              </a:spcBef>
              <a:spcAft>
                <a:spcPct val="0"/>
              </a:spcAft>
              <a:defRPr sz="1600">
                <a:solidFill>
                  <a:srgbClr val="000000"/>
                </a:solidFill>
                <a:latin typeface="Myriad Pro"/>
                <a:cs typeface="Arial" panose="020B0604020202020204" pitchFamily="34" charset="0"/>
              </a:defRPr>
            </a:lvl9pPr>
          </a:lstStyle>
          <a:p>
            <a:pPr algn="ctr" eaLnBrk="1" hangingPunct="1">
              <a:lnSpc>
                <a:spcPct val="90000"/>
              </a:lnSpc>
              <a:defRPr/>
            </a:pPr>
            <a:r>
              <a:rPr lang="en-US" altLang="en-US" dirty="0"/>
              <a:t>  </a:t>
            </a:r>
          </a:p>
        </p:txBody>
      </p:sp>
      <p:graphicFrame>
        <p:nvGraphicFramePr>
          <p:cNvPr id="2058" name="Object 10">
            <a:extLst>
              <a:ext uri="{FF2B5EF4-FFF2-40B4-BE49-F238E27FC236}">
                <a16:creationId xmlns:a16="http://schemas.microsoft.com/office/drawing/2014/main" id="{F146C891-202B-46D3-AE20-47140BE651C1}"/>
              </a:ext>
            </a:extLst>
          </p:cNvPr>
          <p:cNvGraphicFramePr>
            <a:graphicFrameLocks noChangeAspect="1"/>
          </p:cNvGraphicFramePr>
          <p:nvPr/>
        </p:nvGraphicFramePr>
        <p:xfrm>
          <a:off x="615950" y="3678238"/>
          <a:ext cx="7662863" cy="2076450"/>
        </p:xfrm>
        <a:graphic>
          <a:graphicData uri="http://schemas.openxmlformats.org/presentationml/2006/ole">
            <mc:AlternateContent xmlns:mc="http://schemas.openxmlformats.org/markup-compatibility/2006">
              <mc:Choice xmlns:v="urn:schemas-microsoft-com:vml" Requires="v">
                <p:oleObj name="Worksheet" r:id="rId14" imgW="7705665" imgH="2114580" progId="Excel.Sheet.8">
                  <p:embed/>
                </p:oleObj>
              </mc:Choice>
              <mc:Fallback>
                <p:oleObj name="Worksheet" r:id="rId14" imgW="7705665" imgH="2114580" progId="Excel.Sheet.8">
                  <p:embed/>
                  <p:pic>
                    <p:nvPicPr>
                      <p:cNvPr id="2058" name="Object 10">
                        <a:extLst>
                          <a:ext uri="{FF2B5EF4-FFF2-40B4-BE49-F238E27FC236}">
                            <a16:creationId xmlns:a16="http://schemas.microsoft.com/office/drawing/2014/main" id="{F146C891-202B-46D3-AE20-47140BE651C1}"/>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15950" y="3678238"/>
                        <a:ext cx="7662863" cy="2076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4282" r:id="rId1"/>
    <p:sldLayoutId id="2147484283" r:id="rId2"/>
    <p:sldLayoutId id="2147484284" r:id="rId3"/>
    <p:sldLayoutId id="2147484285" r:id="rId4"/>
    <p:sldLayoutId id="2147484286" r:id="rId5"/>
    <p:sldLayoutId id="2147484287" r:id="rId6"/>
    <p:sldLayoutId id="2147484288" r:id="rId7"/>
    <p:sldLayoutId id="2147484289" r:id="rId8"/>
    <p:sldLayoutId id="2147484290" r:id="rId9"/>
    <p:sldLayoutId id="2147484291" r:id="rId10"/>
    <p:sldLayoutId id="2147484292" r:id="rId11"/>
  </p:sldLayoutIdLst>
  <p:hf hdr="0" ftr="0" dt="0"/>
  <p:txStyles>
    <p:titleStyle>
      <a:lvl1pPr algn="l" rtl="0" eaLnBrk="0" fontAlgn="base" hangingPunct="0">
        <a:spcBef>
          <a:spcPct val="0"/>
        </a:spcBef>
        <a:spcAft>
          <a:spcPct val="0"/>
        </a:spcAft>
        <a:defRPr sz="2400">
          <a:solidFill>
            <a:schemeClr val="tx2"/>
          </a:solidFill>
          <a:latin typeface="+mj-lt"/>
          <a:ea typeface="+mj-ea"/>
          <a:cs typeface="+mj-cs"/>
        </a:defRPr>
      </a:lvl1pPr>
      <a:lvl2pPr algn="l" rtl="0" eaLnBrk="0" fontAlgn="base" hangingPunct="0">
        <a:spcBef>
          <a:spcPct val="0"/>
        </a:spcBef>
        <a:spcAft>
          <a:spcPct val="0"/>
        </a:spcAft>
        <a:defRPr sz="2400">
          <a:solidFill>
            <a:schemeClr val="tx2"/>
          </a:solidFill>
          <a:latin typeface="Arial Black" pitchFamily="34" charset="0"/>
        </a:defRPr>
      </a:lvl2pPr>
      <a:lvl3pPr algn="l" rtl="0" eaLnBrk="0" fontAlgn="base" hangingPunct="0">
        <a:spcBef>
          <a:spcPct val="0"/>
        </a:spcBef>
        <a:spcAft>
          <a:spcPct val="0"/>
        </a:spcAft>
        <a:defRPr sz="2400">
          <a:solidFill>
            <a:schemeClr val="tx2"/>
          </a:solidFill>
          <a:latin typeface="Arial Black" pitchFamily="34" charset="0"/>
        </a:defRPr>
      </a:lvl3pPr>
      <a:lvl4pPr algn="l" rtl="0" eaLnBrk="0" fontAlgn="base" hangingPunct="0">
        <a:spcBef>
          <a:spcPct val="0"/>
        </a:spcBef>
        <a:spcAft>
          <a:spcPct val="0"/>
        </a:spcAft>
        <a:defRPr sz="2400">
          <a:solidFill>
            <a:schemeClr val="tx2"/>
          </a:solidFill>
          <a:latin typeface="Arial Black" pitchFamily="34" charset="0"/>
        </a:defRPr>
      </a:lvl4pPr>
      <a:lvl5pPr algn="l" rtl="0" eaLnBrk="0" fontAlgn="base" hangingPunct="0">
        <a:spcBef>
          <a:spcPct val="0"/>
        </a:spcBef>
        <a:spcAft>
          <a:spcPct val="0"/>
        </a:spcAft>
        <a:defRPr sz="2400">
          <a:solidFill>
            <a:schemeClr val="tx2"/>
          </a:solidFill>
          <a:latin typeface="Arial Black" pitchFamily="34" charset="0"/>
        </a:defRPr>
      </a:lvl5pPr>
      <a:lvl6pPr marL="457200" algn="l" rtl="0" fontAlgn="base">
        <a:spcBef>
          <a:spcPct val="0"/>
        </a:spcBef>
        <a:spcAft>
          <a:spcPct val="0"/>
        </a:spcAft>
        <a:defRPr sz="2400">
          <a:solidFill>
            <a:schemeClr val="tx2"/>
          </a:solidFill>
          <a:latin typeface="Arial Black" pitchFamily="34" charset="0"/>
        </a:defRPr>
      </a:lvl6pPr>
      <a:lvl7pPr marL="914400" algn="l" rtl="0" fontAlgn="base">
        <a:spcBef>
          <a:spcPct val="0"/>
        </a:spcBef>
        <a:spcAft>
          <a:spcPct val="0"/>
        </a:spcAft>
        <a:defRPr sz="2400">
          <a:solidFill>
            <a:schemeClr val="tx2"/>
          </a:solidFill>
          <a:latin typeface="Arial Black" pitchFamily="34" charset="0"/>
        </a:defRPr>
      </a:lvl7pPr>
      <a:lvl8pPr marL="1371600" algn="l" rtl="0" fontAlgn="base">
        <a:spcBef>
          <a:spcPct val="0"/>
        </a:spcBef>
        <a:spcAft>
          <a:spcPct val="0"/>
        </a:spcAft>
        <a:defRPr sz="2400">
          <a:solidFill>
            <a:schemeClr val="tx2"/>
          </a:solidFill>
          <a:latin typeface="Arial Black" pitchFamily="34" charset="0"/>
        </a:defRPr>
      </a:lvl8pPr>
      <a:lvl9pPr marL="1828800" algn="l" rtl="0" fontAlgn="base">
        <a:spcBef>
          <a:spcPct val="0"/>
        </a:spcBef>
        <a:spcAft>
          <a:spcPct val="0"/>
        </a:spcAft>
        <a:defRPr sz="2400">
          <a:solidFill>
            <a:schemeClr val="tx2"/>
          </a:solidFill>
          <a:latin typeface="Arial Black" pitchFamily="34" charset="0"/>
        </a:defRPr>
      </a:lvl9pPr>
    </p:titleStyle>
    <p:bodyStyle>
      <a:lvl1pPr marL="287338" indent="-287338" algn="l" defTabSz="820738" rtl="0" eaLnBrk="0" fontAlgn="base" hangingPunct="0">
        <a:spcBef>
          <a:spcPct val="50000"/>
        </a:spcBef>
        <a:spcAft>
          <a:spcPct val="0"/>
        </a:spcAft>
        <a:buClr>
          <a:srgbClr val="A52821"/>
        </a:buClr>
        <a:buSzPct val="80000"/>
        <a:buFont typeface="Wingdings" panose="05000000000000000000" pitchFamily="2" charset="2"/>
        <a:buChar char="§"/>
        <a:tabLst>
          <a:tab pos="341313" algn="l"/>
          <a:tab pos="1150938" algn="l"/>
        </a:tabLst>
        <a:defRPr sz="2400" b="1">
          <a:solidFill>
            <a:srgbClr val="000000"/>
          </a:solidFill>
          <a:latin typeface="+mn-lt"/>
          <a:ea typeface="+mn-ea"/>
          <a:cs typeface="+mn-cs"/>
        </a:defRPr>
      </a:lvl1pPr>
      <a:lvl2pPr marL="639763" indent="-225425" algn="l" defTabSz="820738" rtl="0" eaLnBrk="0" fontAlgn="base" hangingPunct="0">
        <a:spcBef>
          <a:spcPct val="50000"/>
        </a:spcBef>
        <a:spcAft>
          <a:spcPct val="0"/>
        </a:spcAft>
        <a:buClr>
          <a:srgbClr val="A52821"/>
        </a:buClr>
        <a:buSzPct val="80000"/>
        <a:buFont typeface="Wingdings" panose="05000000000000000000" pitchFamily="2" charset="2"/>
        <a:buChar char="§"/>
        <a:tabLst>
          <a:tab pos="341313" algn="l"/>
          <a:tab pos="1150938" algn="l"/>
        </a:tabLst>
        <a:defRPr sz="2000">
          <a:solidFill>
            <a:schemeClr val="tx1"/>
          </a:solidFill>
          <a:latin typeface="+mn-lt"/>
        </a:defRPr>
      </a:lvl2pPr>
      <a:lvl3pPr marL="968375" indent="-214313" algn="l" defTabSz="820738" rtl="0" eaLnBrk="0" fontAlgn="base" hangingPunct="0">
        <a:spcBef>
          <a:spcPct val="50000"/>
        </a:spcBef>
        <a:spcAft>
          <a:spcPct val="0"/>
        </a:spcAft>
        <a:buClr>
          <a:srgbClr val="A52821"/>
        </a:buClr>
        <a:buSzPct val="80000"/>
        <a:buFont typeface="Wingdings" panose="05000000000000000000" pitchFamily="2" charset="2"/>
        <a:buChar char="§"/>
        <a:tabLst>
          <a:tab pos="341313" algn="l"/>
          <a:tab pos="1150938" algn="l"/>
        </a:tabLst>
        <a:defRPr sz="2000">
          <a:solidFill>
            <a:schemeClr val="tx1"/>
          </a:solidFill>
          <a:latin typeface="+mn-lt"/>
        </a:defRPr>
      </a:lvl3pPr>
      <a:lvl4pPr marL="1193800" indent="-111125" algn="l" defTabSz="820738" rtl="0" eaLnBrk="0" fontAlgn="base" hangingPunct="0">
        <a:spcBef>
          <a:spcPct val="20000"/>
        </a:spcBef>
        <a:spcAft>
          <a:spcPct val="0"/>
        </a:spcAft>
        <a:buChar char="–"/>
        <a:tabLst>
          <a:tab pos="341313" algn="l"/>
          <a:tab pos="1150938" algn="l"/>
        </a:tabLst>
        <a:defRPr sz="2000">
          <a:solidFill>
            <a:schemeClr val="tx1"/>
          </a:solidFill>
          <a:latin typeface="+mn-lt"/>
        </a:defRPr>
      </a:lvl4pPr>
      <a:lvl5pPr marL="1374775" indent="166688" algn="l" defTabSz="820738" rtl="0" eaLnBrk="0" fontAlgn="base" hangingPunct="0">
        <a:spcBef>
          <a:spcPct val="20000"/>
        </a:spcBef>
        <a:spcAft>
          <a:spcPct val="0"/>
        </a:spcAft>
        <a:buChar char="»"/>
        <a:tabLst>
          <a:tab pos="341313" algn="l"/>
          <a:tab pos="1150938" algn="l"/>
        </a:tabLst>
        <a:defRPr sz="2000">
          <a:solidFill>
            <a:schemeClr val="tx1"/>
          </a:solidFill>
          <a:latin typeface="+mn-lt"/>
        </a:defRPr>
      </a:lvl5pPr>
      <a:lvl6pPr marL="1831975" indent="166688" algn="l" defTabSz="820738" rtl="0" fontAlgn="base">
        <a:spcBef>
          <a:spcPct val="20000"/>
        </a:spcBef>
        <a:spcAft>
          <a:spcPct val="0"/>
        </a:spcAft>
        <a:buChar char="»"/>
        <a:tabLst>
          <a:tab pos="341313" algn="l"/>
          <a:tab pos="1150938" algn="l"/>
        </a:tabLst>
        <a:defRPr sz="2000">
          <a:solidFill>
            <a:schemeClr val="tx1"/>
          </a:solidFill>
          <a:latin typeface="+mn-lt"/>
        </a:defRPr>
      </a:lvl6pPr>
      <a:lvl7pPr marL="2289175" indent="166688" algn="l" defTabSz="820738" rtl="0" fontAlgn="base">
        <a:spcBef>
          <a:spcPct val="20000"/>
        </a:spcBef>
        <a:spcAft>
          <a:spcPct val="0"/>
        </a:spcAft>
        <a:buChar char="»"/>
        <a:tabLst>
          <a:tab pos="341313" algn="l"/>
          <a:tab pos="1150938" algn="l"/>
        </a:tabLst>
        <a:defRPr sz="2000">
          <a:solidFill>
            <a:schemeClr val="tx1"/>
          </a:solidFill>
          <a:latin typeface="+mn-lt"/>
        </a:defRPr>
      </a:lvl7pPr>
      <a:lvl8pPr marL="2746375" indent="166688" algn="l" defTabSz="820738" rtl="0" fontAlgn="base">
        <a:spcBef>
          <a:spcPct val="20000"/>
        </a:spcBef>
        <a:spcAft>
          <a:spcPct val="0"/>
        </a:spcAft>
        <a:buChar char="»"/>
        <a:tabLst>
          <a:tab pos="341313" algn="l"/>
          <a:tab pos="1150938" algn="l"/>
        </a:tabLst>
        <a:defRPr sz="2000">
          <a:solidFill>
            <a:schemeClr val="tx1"/>
          </a:solidFill>
          <a:latin typeface="+mn-lt"/>
        </a:defRPr>
      </a:lvl8pPr>
      <a:lvl9pPr marL="3203575" indent="166688" algn="l" defTabSz="820738" rtl="0" fontAlgn="base">
        <a:spcBef>
          <a:spcPct val="20000"/>
        </a:spcBef>
        <a:spcAft>
          <a:spcPct val="0"/>
        </a:spcAft>
        <a:buChar char="»"/>
        <a:tabLst>
          <a:tab pos="341313" algn="l"/>
          <a:tab pos="1150938" algn="l"/>
        </a:tabLst>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3B561B0-FFE0-4683-9598-F10C4175749D}"/>
              </a:ext>
            </a:extLst>
          </p:cNvPr>
          <p:cNvSpPr>
            <a:spLocks noChangeArrowheads="1"/>
          </p:cNvSpPr>
          <p:nvPr/>
        </p:nvSpPr>
        <p:spPr bwMode="auto">
          <a:xfrm>
            <a:off x="0" y="785813"/>
            <a:ext cx="9144000" cy="6072187"/>
          </a:xfrm>
          <a:prstGeom prst="rect">
            <a:avLst/>
          </a:prstGeom>
          <a:solidFill>
            <a:srgbClr val="D4C28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sz="1600">
                <a:solidFill>
                  <a:srgbClr val="000000"/>
                </a:solidFill>
                <a:latin typeface="Myriad Pro"/>
                <a:cs typeface="Arial" panose="020B0604020202020204" pitchFamily="34" charset="0"/>
              </a:defRPr>
            </a:lvl1pPr>
            <a:lvl2pPr marL="742950" indent="-285750" eaLnBrk="0" hangingPunct="0">
              <a:defRPr sz="1600">
                <a:solidFill>
                  <a:srgbClr val="000000"/>
                </a:solidFill>
                <a:latin typeface="Myriad Pro"/>
                <a:cs typeface="Arial" panose="020B0604020202020204" pitchFamily="34" charset="0"/>
              </a:defRPr>
            </a:lvl2pPr>
            <a:lvl3pPr marL="1143000" indent="-228600" eaLnBrk="0" hangingPunct="0">
              <a:defRPr sz="1600">
                <a:solidFill>
                  <a:srgbClr val="000000"/>
                </a:solidFill>
                <a:latin typeface="Myriad Pro"/>
                <a:cs typeface="Arial" panose="020B0604020202020204" pitchFamily="34" charset="0"/>
              </a:defRPr>
            </a:lvl3pPr>
            <a:lvl4pPr marL="1600200" indent="-228600" eaLnBrk="0" hangingPunct="0">
              <a:defRPr sz="1600">
                <a:solidFill>
                  <a:srgbClr val="000000"/>
                </a:solidFill>
                <a:latin typeface="Myriad Pro"/>
                <a:cs typeface="Arial" panose="020B0604020202020204" pitchFamily="34" charset="0"/>
              </a:defRPr>
            </a:lvl4pPr>
            <a:lvl5pPr marL="2057400" indent="-228600" eaLnBrk="0" hangingPunct="0">
              <a:defRPr sz="1600">
                <a:solidFill>
                  <a:srgbClr val="000000"/>
                </a:solidFill>
                <a:latin typeface="Myriad Pro"/>
                <a:cs typeface="Arial" panose="020B0604020202020204" pitchFamily="34" charset="0"/>
              </a:defRPr>
            </a:lvl5pPr>
            <a:lvl6pPr marL="2514600" indent="-228600" eaLnBrk="0" fontAlgn="base" hangingPunct="0">
              <a:spcBef>
                <a:spcPct val="0"/>
              </a:spcBef>
              <a:spcAft>
                <a:spcPct val="0"/>
              </a:spcAft>
              <a:defRPr sz="1600">
                <a:solidFill>
                  <a:srgbClr val="000000"/>
                </a:solidFill>
                <a:latin typeface="Myriad Pro"/>
                <a:cs typeface="Arial" panose="020B0604020202020204" pitchFamily="34" charset="0"/>
              </a:defRPr>
            </a:lvl6pPr>
            <a:lvl7pPr marL="2971800" indent="-228600" eaLnBrk="0" fontAlgn="base" hangingPunct="0">
              <a:spcBef>
                <a:spcPct val="0"/>
              </a:spcBef>
              <a:spcAft>
                <a:spcPct val="0"/>
              </a:spcAft>
              <a:defRPr sz="1600">
                <a:solidFill>
                  <a:srgbClr val="000000"/>
                </a:solidFill>
                <a:latin typeface="Myriad Pro"/>
                <a:cs typeface="Arial" panose="020B0604020202020204" pitchFamily="34" charset="0"/>
              </a:defRPr>
            </a:lvl7pPr>
            <a:lvl8pPr marL="3429000" indent="-228600" eaLnBrk="0" fontAlgn="base" hangingPunct="0">
              <a:spcBef>
                <a:spcPct val="0"/>
              </a:spcBef>
              <a:spcAft>
                <a:spcPct val="0"/>
              </a:spcAft>
              <a:defRPr sz="1600">
                <a:solidFill>
                  <a:srgbClr val="000000"/>
                </a:solidFill>
                <a:latin typeface="Myriad Pro"/>
                <a:cs typeface="Arial" panose="020B0604020202020204" pitchFamily="34" charset="0"/>
              </a:defRPr>
            </a:lvl8pPr>
            <a:lvl9pPr marL="3886200" indent="-228600" eaLnBrk="0" fontAlgn="base" hangingPunct="0">
              <a:spcBef>
                <a:spcPct val="0"/>
              </a:spcBef>
              <a:spcAft>
                <a:spcPct val="0"/>
              </a:spcAft>
              <a:defRPr sz="1600">
                <a:solidFill>
                  <a:srgbClr val="000000"/>
                </a:solidFill>
                <a:latin typeface="Myriad Pro"/>
                <a:cs typeface="Arial" panose="020B0604020202020204" pitchFamily="34" charset="0"/>
              </a:defRPr>
            </a:lvl9pPr>
          </a:lstStyle>
          <a:p>
            <a:pPr algn="ctr" eaLnBrk="1" hangingPunct="1">
              <a:lnSpc>
                <a:spcPct val="90000"/>
              </a:lnSpc>
              <a:defRPr/>
            </a:pPr>
            <a:endParaRPr lang="en-US" altLang="en-US" dirty="0"/>
          </a:p>
        </p:txBody>
      </p:sp>
      <p:sp>
        <p:nvSpPr>
          <p:cNvPr id="3075" name="AutoShape 3">
            <a:extLst>
              <a:ext uri="{FF2B5EF4-FFF2-40B4-BE49-F238E27FC236}">
                <a16:creationId xmlns:a16="http://schemas.microsoft.com/office/drawing/2014/main" id="{9C0FBF27-C00D-4C25-A7B9-1C44D6AFFA15}"/>
              </a:ext>
            </a:extLst>
          </p:cNvPr>
          <p:cNvSpPr>
            <a:spLocks noChangeArrowheads="1"/>
          </p:cNvSpPr>
          <p:nvPr/>
        </p:nvSpPr>
        <p:spPr bwMode="auto">
          <a:xfrm>
            <a:off x="136525" y="895350"/>
            <a:ext cx="8886825" cy="4962525"/>
          </a:xfrm>
          <a:prstGeom prst="roundRect">
            <a:avLst>
              <a:gd name="adj" fmla="val 1949"/>
            </a:avLst>
          </a:prstGeom>
          <a:solidFill>
            <a:schemeClr val="bg1"/>
          </a:solidFill>
          <a:ln w="12700">
            <a:solidFill>
              <a:schemeClr val="tx1"/>
            </a:solidFill>
            <a:round/>
            <a:headEnd/>
            <a:tailEnd/>
          </a:ln>
        </p:spPr>
        <p:txBody>
          <a:bodyPr wrap="none" anchor="ctr"/>
          <a:lstStyle>
            <a:lvl1pPr eaLnBrk="0" hangingPunct="0">
              <a:defRPr sz="1600">
                <a:solidFill>
                  <a:srgbClr val="000000"/>
                </a:solidFill>
                <a:latin typeface="Myriad Pro"/>
                <a:cs typeface="Arial" panose="020B0604020202020204" pitchFamily="34" charset="0"/>
              </a:defRPr>
            </a:lvl1pPr>
            <a:lvl2pPr marL="742950" indent="-285750" eaLnBrk="0" hangingPunct="0">
              <a:defRPr sz="1600">
                <a:solidFill>
                  <a:srgbClr val="000000"/>
                </a:solidFill>
                <a:latin typeface="Myriad Pro"/>
                <a:cs typeface="Arial" panose="020B0604020202020204" pitchFamily="34" charset="0"/>
              </a:defRPr>
            </a:lvl2pPr>
            <a:lvl3pPr marL="1143000" indent="-228600" eaLnBrk="0" hangingPunct="0">
              <a:defRPr sz="1600">
                <a:solidFill>
                  <a:srgbClr val="000000"/>
                </a:solidFill>
                <a:latin typeface="Myriad Pro"/>
                <a:cs typeface="Arial" panose="020B0604020202020204" pitchFamily="34" charset="0"/>
              </a:defRPr>
            </a:lvl3pPr>
            <a:lvl4pPr marL="1600200" indent="-228600" eaLnBrk="0" hangingPunct="0">
              <a:defRPr sz="1600">
                <a:solidFill>
                  <a:srgbClr val="000000"/>
                </a:solidFill>
                <a:latin typeface="Myriad Pro"/>
                <a:cs typeface="Arial" panose="020B0604020202020204" pitchFamily="34" charset="0"/>
              </a:defRPr>
            </a:lvl4pPr>
            <a:lvl5pPr marL="2057400" indent="-228600" eaLnBrk="0" hangingPunct="0">
              <a:defRPr sz="1600">
                <a:solidFill>
                  <a:srgbClr val="000000"/>
                </a:solidFill>
                <a:latin typeface="Myriad Pro"/>
                <a:cs typeface="Arial" panose="020B0604020202020204" pitchFamily="34" charset="0"/>
              </a:defRPr>
            </a:lvl5pPr>
            <a:lvl6pPr marL="2514600" indent="-228600" eaLnBrk="0" fontAlgn="base" hangingPunct="0">
              <a:spcBef>
                <a:spcPct val="0"/>
              </a:spcBef>
              <a:spcAft>
                <a:spcPct val="0"/>
              </a:spcAft>
              <a:defRPr sz="1600">
                <a:solidFill>
                  <a:srgbClr val="000000"/>
                </a:solidFill>
                <a:latin typeface="Myriad Pro"/>
                <a:cs typeface="Arial" panose="020B0604020202020204" pitchFamily="34" charset="0"/>
              </a:defRPr>
            </a:lvl6pPr>
            <a:lvl7pPr marL="2971800" indent="-228600" eaLnBrk="0" fontAlgn="base" hangingPunct="0">
              <a:spcBef>
                <a:spcPct val="0"/>
              </a:spcBef>
              <a:spcAft>
                <a:spcPct val="0"/>
              </a:spcAft>
              <a:defRPr sz="1600">
                <a:solidFill>
                  <a:srgbClr val="000000"/>
                </a:solidFill>
                <a:latin typeface="Myriad Pro"/>
                <a:cs typeface="Arial" panose="020B0604020202020204" pitchFamily="34" charset="0"/>
              </a:defRPr>
            </a:lvl7pPr>
            <a:lvl8pPr marL="3429000" indent="-228600" eaLnBrk="0" fontAlgn="base" hangingPunct="0">
              <a:spcBef>
                <a:spcPct val="0"/>
              </a:spcBef>
              <a:spcAft>
                <a:spcPct val="0"/>
              </a:spcAft>
              <a:defRPr sz="1600">
                <a:solidFill>
                  <a:srgbClr val="000000"/>
                </a:solidFill>
                <a:latin typeface="Myriad Pro"/>
                <a:cs typeface="Arial" panose="020B0604020202020204" pitchFamily="34" charset="0"/>
              </a:defRPr>
            </a:lvl8pPr>
            <a:lvl9pPr marL="3886200" indent="-228600" eaLnBrk="0" fontAlgn="base" hangingPunct="0">
              <a:spcBef>
                <a:spcPct val="0"/>
              </a:spcBef>
              <a:spcAft>
                <a:spcPct val="0"/>
              </a:spcAft>
              <a:defRPr sz="1600">
                <a:solidFill>
                  <a:srgbClr val="000000"/>
                </a:solidFill>
                <a:latin typeface="Myriad Pro"/>
                <a:cs typeface="Arial" panose="020B0604020202020204" pitchFamily="34" charset="0"/>
              </a:defRPr>
            </a:lvl9pPr>
          </a:lstStyle>
          <a:p>
            <a:pPr algn="ctr" eaLnBrk="1" hangingPunct="1">
              <a:lnSpc>
                <a:spcPct val="90000"/>
              </a:lnSpc>
              <a:defRPr/>
            </a:pPr>
            <a:r>
              <a:rPr lang="en-US" altLang="en-US" dirty="0"/>
              <a:t>  </a:t>
            </a:r>
          </a:p>
        </p:txBody>
      </p:sp>
      <p:sp>
        <p:nvSpPr>
          <p:cNvPr id="3076" name="Rectangle 4">
            <a:extLst>
              <a:ext uri="{FF2B5EF4-FFF2-40B4-BE49-F238E27FC236}">
                <a16:creationId xmlns:a16="http://schemas.microsoft.com/office/drawing/2014/main" id="{608D82C2-DB02-431B-8C1A-990FB9775238}"/>
              </a:ext>
            </a:extLst>
          </p:cNvPr>
          <p:cNvSpPr>
            <a:spLocks noGrp="1" noChangeArrowheads="1"/>
          </p:cNvSpPr>
          <p:nvPr>
            <p:ph type="title"/>
          </p:nvPr>
        </p:nvSpPr>
        <p:spPr bwMode="auto">
          <a:xfrm>
            <a:off x="279400" y="177800"/>
            <a:ext cx="8564563"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9" tIns="45714" rIns="91429" bIns="45714" numCol="1" anchor="ctr" anchorCtr="0" compatLnSpc="1">
            <a:prstTxWarp prst="textNoShape">
              <a:avLst/>
            </a:prstTxWarp>
          </a:bodyPr>
          <a:lstStyle/>
          <a:p>
            <a:pPr lvl="0"/>
            <a:r>
              <a:rPr lang="en-US" altLang="en-US"/>
              <a:t>Click to edit Master title style</a:t>
            </a:r>
          </a:p>
        </p:txBody>
      </p:sp>
      <p:sp>
        <p:nvSpPr>
          <p:cNvPr id="3077" name="Rectangle 5">
            <a:extLst>
              <a:ext uri="{FF2B5EF4-FFF2-40B4-BE49-F238E27FC236}">
                <a16:creationId xmlns:a16="http://schemas.microsoft.com/office/drawing/2014/main" id="{AB7A9D1D-E6A3-4261-9C00-CC273AFCC42D}"/>
              </a:ext>
            </a:extLst>
          </p:cNvPr>
          <p:cNvSpPr>
            <a:spLocks noGrp="1" noChangeArrowheads="1"/>
          </p:cNvSpPr>
          <p:nvPr>
            <p:ph type="body" idx="1"/>
          </p:nvPr>
        </p:nvSpPr>
        <p:spPr bwMode="auto">
          <a:xfrm>
            <a:off x="146050" y="1044575"/>
            <a:ext cx="4068763" cy="481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82058" tIns="41029" rIns="82058" bIns="4102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a:p>
            <a:pPr lvl="2"/>
            <a:endParaRPr lang="en-US" altLang="en-US"/>
          </a:p>
        </p:txBody>
      </p:sp>
      <p:sp>
        <p:nvSpPr>
          <p:cNvPr id="5020678" name="Rectangle 6">
            <a:extLst>
              <a:ext uri="{FF2B5EF4-FFF2-40B4-BE49-F238E27FC236}">
                <a16:creationId xmlns:a16="http://schemas.microsoft.com/office/drawing/2014/main" id="{7139B33F-8844-4747-B919-DCC5D45DB6CF}"/>
              </a:ext>
            </a:extLst>
          </p:cNvPr>
          <p:cNvSpPr>
            <a:spLocks noGrp="1" noChangeArrowheads="1"/>
          </p:cNvSpPr>
          <p:nvPr>
            <p:ph type="sldNum" sz="quarter" idx="4"/>
          </p:nvPr>
        </p:nvSpPr>
        <p:spPr bwMode="auto">
          <a:xfrm>
            <a:off x="4425950" y="6459538"/>
            <a:ext cx="290513" cy="311150"/>
          </a:xfrm>
          <a:prstGeom prst="rect">
            <a:avLst/>
          </a:prstGeom>
          <a:noFill/>
          <a:ln w="9525" algn="ctr">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700">
                <a:solidFill>
                  <a:schemeClr val="tx1"/>
                </a:solidFill>
              </a:defRPr>
            </a:lvl1pPr>
          </a:lstStyle>
          <a:p>
            <a:pPr>
              <a:defRPr/>
            </a:pPr>
            <a:fld id="{4FE62C88-E9C2-44E2-B5FC-2F71182CBC2E}" type="slidenum">
              <a:rPr lang="en-US" altLang="en-US"/>
              <a:pPr>
                <a:defRPr/>
              </a:pPr>
              <a:t>‹#›</a:t>
            </a:fld>
            <a:endParaRPr lang="en-US" altLang="en-US" dirty="0"/>
          </a:p>
        </p:txBody>
      </p:sp>
      <p:pic>
        <p:nvPicPr>
          <p:cNvPr id="3079" name="Picture 7">
            <a:extLst>
              <a:ext uri="{FF2B5EF4-FFF2-40B4-BE49-F238E27FC236}">
                <a16:creationId xmlns:a16="http://schemas.microsoft.com/office/drawing/2014/main" id="{25F04B49-0234-4FC7-AF46-933B47B64872}"/>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888288" y="6307138"/>
            <a:ext cx="9556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Text Box 8">
            <a:extLst>
              <a:ext uri="{FF2B5EF4-FFF2-40B4-BE49-F238E27FC236}">
                <a16:creationId xmlns:a16="http://schemas.microsoft.com/office/drawing/2014/main" id="{3D80BD98-CD9B-400E-94B0-9609F7E23D6B}"/>
              </a:ext>
            </a:extLst>
          </p:cNvPr>
          <p:cNvSpPr txBox="1">
            <a:spLocks noChangeArrowheads="1"/>
          </p:cNvSpPr>
          <p:nvPr/>
        </p:nvSpPr>
        <p:spPr bwMode="auto">
          <a:xfrm>
            <a:off x="7858125" y="5857875"/>
            <a:ext cx="184150" cy="31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lnSpc>
                <a:spcPct val="90000"/>
              </a:lnSpc>
              <a:defRPr sz="1600">
                <a:solidFill>
                  <a:srgbClr val="000000"/>
                </a:solidFill>
                <a:latin typeface="Myriad Pro"/>
              </a:defRPr>
            </a:lvl1pPr>
            <a:lvl2pPr marL="742950" indent="-285750" algn="ctr" eaLnBrk="0" hangingPunct="0">
              <a:lnSpc>
                <a:spcPct val="90000"/>
              </a:lnSpc>
              <a:defRPr sz="1600">
                <a:solidFill>
                  <a:srgbClr val="000000"/>
                </a:solidFill>
                <a:latin typeface="Myriad Pro"/>
              </a:defRPr>
            </a:lvl2pPr>
            <a:lvl3pPr marL="1143000" indent="-228600" algn="ctr" eaLnBrk="0" hangingPunct="0">
              <a:lnSpc>
                <a:spcPct val="90000"/>
              </a:lnSpc>
              <a:defRPr sz="1600">
                <a:solidFill>
                  <a:srgbClr val="000000"/>
                </a:solidFill>
                <a:latin typeface="Myriad Pro"/>
              </a:defRPr>
            </a:lvl3pPr>
            <a:lvl4pPr marL="1600200" indent="-228600" algn="ctr" eaLnBrk="0" hangingPunct="0">
              <a:lnSpc>
                <a:spcPct val="90000"/>
              </a:lnSpc>
              <a:defRPr sz="1600">
                <a:solidFill>
                  <a:srgbClr val="000000"/>
                </a:solidFill>
                <a:latin typeface="Myriad Pro"/>
              </a:defRPr>
            </a:lvl4pPr>
            <a:lvl5pPr marL="2057400" indent="-228600" algn="ctr" eaLnBrk="0" hangingPunct="0">
              <a:lnSpc>
                <a:spcPct val="90000"/>
              </a:lnSpc>
              <a:defRPr sz="1600">
                <a:solidFill>
                  <a:srgbClr val="000000"/>
                </a:solidFill>
                <a:latin typeface="Myriad Pro"/>
              </a:defRPr>
            </a:lvl5pPr>
            <a:lvl6pPr marL="2514600" indent="-228600" algn="ctr" eaLnBrk="0" fontAlgn="base" hangingPunct="0">
              <a:lnSpc>
                <a:spcPct val="90000"/>
              </a:lnSpc>
              <a:spcBef>
                <a:spcPct val="0"/>
              </a:spcBef>
              <a:spcAft>
                <a:spcPct val="0"/>
              </a:spcAft>
              <a:defRPr sz="1600">
                <a:solidFill>
                  <a:srgbClr val="000000"/>
                </a:solidFill>
                <a:latin typeface="Myriad Pro"/>
              </a:defRPr>
            </a:lvl6pPr>
            <a:lvl7pPr marL="2971800" indent="-228600" algn="ctr" eaLnBrk="0" fontAlgn="base" hangingPunct="0">
              <a:lnSpc>
                <a:spcPct val="90000"/>
              </a:lnSpc>
              <a:spcBef>
                <a:spcPct val="0"/>
              </a:spcBef>
              <a:spcAft>
                <a:spcPct val="0"/>
              </a:spcAft>
              <a:defRPr sz="1600">
                <a:solidFill>
                  <a:srgbClr val="000000"/>
                </a:solidFill>
                <a:latin typeface="Myriad Pro"/>
              </a:defRPr>
            </a:lvl7pPr>
            <a:lvl8pPr marL="3429000" indent="-228600" algn="ctr" eaLnBrk="0" fontAlgn="base" hangingPunct="0">
              <a:lnSpc>
                <a:spcPct val="90000"/>
              </a:lnSpc>
              <a:spcBef>
                <a:spcPct val="0"/>
              </a:spcBef>
              <a:spcAft>
                <a:spcPct val="0"/>
              </a:spcAft>
              <a:defRPr sz="1600">
                <a:solidFill>
                  <a:srgbClr val="000000"/>
                </a:solidFill>
                <a:latin typeface="Myriad Pro"/>
              </a:defRPr>
            </a:lvl8pPr>
            <a:lvl9pPr marL="3886200" indent="-228600" algn="ctr" eaLnBrk="0" fontAlgn="base" hangingPunct="0">
              <a:lnSpc>
                <a:spcPct val="90000"/>
              </a:lnSpc>
              <a:spcBef>
                <a:spcPct val="0"/>
              </a:spcBef>
              <a:spcAft>
                <a:spcPct val="0"/>
              </a:spcAft>
              <a:defRPr sz="1600">
                <a:solidFill>
                  <a:srgbClr val="000000"/>
                </a:solidFill>
                <a:latin typeface="Myriad Pro"/>
              </a:defRPr>
            </a:lvl9pPr>
          </a:lstStyle>
          <a:p>
            <a:pPr eaLnBrk="1" hangingPunct="1">
              <a:spcBef>
                <a:spcPct val="50000"/>
              </a:spcBef>
              <a:defRPr/>
            </a:pPr>
            <a:endParaRPr lang="en-US" dirty="0"/>
          </a:p>
        </p:txBody>
      </p:sp>
    </p:spTree>
  </p:cSld>
  <p:clrMap bg1="lt1" tx1="dk1" bg2="lt2" tx2="dk2" accent1="accent1" accent2="accent2" accent3="accent3" accent4="accent4" accent5="accent5" accent6="accent6" hlink="hlink" folHlink="folHlink"/>
  <p:sldLayoutIdLst>
    <p:sldLayoutId id="2147484293" r:id="rId1"/>
    <p:sldLayoutId id="2147484294" r:id="rId2"/>
    <p:sldLayoutId id="2147484295" r:id="rId3"/>
    <p:sldLayoutId id="2147484296" r:id="rId4"/>
    <p:sldLayoutId id="2147484297" r:id="rId5"/>
    <p:sldLayoutId id="2147484298" r:id="rId6"/>
    <p:sldLayoutId id="2147484299" r:id="rId7"/>
    <p:sldLayoutId id="2147484300" r:id="rId8"/>
    <p:sldLayoutId id="2147484301" r:id="rId9"/>
    <p:sldLayoutId id="2147484302" r:id="rId10"/>
    <p:sldLayoutId id="2147484303" r:id="rId11"/>
  </p:sldLayoutIdLst>
  <p:hf hdr="0" ftr="0" dt="0"/>
  <p:txStyles>
    <p:titleStyle>
      <a:lvl1pPr algn="l" rtl="0" eaLnBrk="0" fontAlgn="base" hangingPunct="0">
        <a:spcBef>
          <a:spcPct val="0"/>
        </a:spcBef>
        <a:spcAft>
          <a:spcPct val="0"/>
        </a:spcAft>
        <a:defRPr sz="2400">
          <a:solidFill>
            <a:schemeClr val="tx2"/>
          </a:solidFill>
          <a:latin typeface="+mj-lt"/>
          <a:ea typeface="+mj-ea"/>
          <a:cs typeface="+mj-cs"/>
        </a:defRPr>
      </a:lvl1pPr>
      <a:lvl2pPr algn="l" rtl="0" eaLnBrk="0" fontAlgn="base" hangingPunct="0">
        <a:spcBef>
          <a:spcPct val="0"/>
        </a:spcBef>
        <a:spcAft>
          <a:spcPct val="0"/>
        </a:spcAft>
        <a:defRPr sz="2400">
          <a:solidFill>
            <a:schemeClr val="tx2"/>
          </a:solidFill>
          <a:latin typeface="Arial Black" pitchFamily="34" charset="0"/>
        </a:defRPr>
      </a:lvl2pPr>
      <a:lvl3pPr algn="l" rtl="0" eaLnBrk="0" fontAlgn="base" hangingPunct="0">
        <a:spcBef>
          <a:spcPct val="0"/>
        </a:spcBef>
        <a:spcAft>
          <a:spcPct val="0"/>
        </a:spcAft>
        <a:defRPr sz="2400">
          <a:solidFill>
            <a:schemeClr val="tx2"/>
          </a:solidFill>
          <a:latin typeface="Arial Black" pitchFamily="34" charset="0"/>
        </a:defRPr>
      </a:lvl3pPr>
      <a:lvl4pPr algn="l" rtl="0" eaLnBrk="0" fontAlgn="base" hangingPunct="0">
        <a:spcBef>
          <a:spcPct val="0"/>
        </a:spcBef>
        <a:spcAft>
          <a:spcPct val="0"/>
        </a:spcAft>
        <a:defRPr sz="2400">
          <a:solidFill>
            <a:schemeClr val="tx2"/>
          </a:solidFill>
          <a:latin typeface="Arial Black" pitchFamily="34" charset="0"/>
        </a:defRPr>
      </a:lvl4pPr>
      <a:lvl5pPr algn="l" rtl="0" eaLnBrk="0" fontAlgn="base" hangingPunct="0">
        <a:spcBef>
          <a:spcPct val="0"/>
        </a:spcBef>
        <a:spcAft>
          <a:spcPct val="0"/>
        </a:spcAft>
        <a:defRPr sz="2400">
          <a:solidFill>
            <a:schemeClr val="tx2"/>
          </a:solidFill>
          <a:latin typeface="Arial Black" pitchFamily="34" charset="0"/>
        </a:defRPr>
      </a:lvl5pPr>
      <a:lvl6pPr marL="457200" algn="l" rtl="0" fontAlgn="base">
        <a:spcBef>
          <a:spcPct val="0"/>
        </a:spcBef>
        <a:spcAft>
          <a:spcPct val="0"/>
        </a:spcAft>
        <a:defRPr sz="2400">
          <a:solidFill>
            <a:schemeClr val="tx2"/>
          </a:solidFill>
          <a:latin typeface="Arial Black" pitchFamily="34" charset="0"/>
        </a:defRPr>
      </a:lvl6pPr>
      <a:lvl7pPr marL="914400" algn="l" rtl="0" fontAlgn="base">
        <a:spcBef>
          <a:spcPct val="0"/>
        </a:spcBef>
        <a:spcAft>
          <a:spcPct val="0"/>
        </a:spcAft>
        <a:defRPr sz="2400">
          <a:solidFill>
            <a:schemeClr val="tx2"/>
          </a:solidFill>
          <a:latin typeface="Arial Black" pitchFamily="34" charset="0"/>
        </a:defRPr>
      </a:lvl7pPr>
      <a:lvl8pPr marL="1371600" algn="l" rtl="0" fontAlgn="base">
        <a:spcBef>
          <a:spcPct val="0"/>
        </a:spcBef>
        <a:spcAft>
          <a:spcPct val="0"/>
        </a:spcAft>
        <a:defRPr sz="2400">
          <a:solidFill>
            <a:schemeClr val="tx2"/>
          </a:solidFill>
          <a:latin typeface="Arial Black" pitchFamily="34" charset="0"/>
        </a:defRPr>
      </a:lvl8pPr>
      <a:lvl9pPr marL="1828800" algn="l" rtl="0" fontAlgn="base">
        <a:spcBef>
          <a:spcPct val="0"/>
        </a:spcBef>
        <a:spcAft>
          <a:spcPct val="0"/>
        </a:spcAft>
        <a:defRPr sz="2400">
          <a:solidFill>
            <a:schemeClr val="tx2"/>
          </a:solidFill>
          <a:latin typeface="Arial Black" pitchFamily="34" charset="0"/>
        </a:defRPr>
      </a:lvl9pPr>
    </p:titleStyle>
    <p:bodyStyle>
      <a:lvl1pPr marL="287338" indent="-287338" algn="l" defTabSz="820738" rtl="0" eaLnBrk="0" fontAlgn="base" hangingPunct="0">
        <a:spcBef>
          <a:spcPct val="50000"/>
        </a:spcBef>
        <a:spcAft>
          <a:spcPct val="0"/>
        </a:spcAft>
        <a:buClr>
          <a:srgbClr val="A52821"/>
        </a:buClr>
        <a:buSzPct val="80000"/>
        <a:buFont typeface="Wingdings" panose="05000000000000000000" pitchFamily="2" charset="2"/>
        <a:buChar char="§"/>
        <a:tabLst>
          <a:tab pos="341313" algn="l"/>
          <a:tab pos="1150938" algn="l"/>
        </a:tabLst>
        <a:defRPr sz="2400" b="1">
          <a:solidFill>
            <a:srgbClr val="000000"/>
          </a:solidFill>
          <a:latin typeface="+mn-lt"/>
          <a:ea typeface="+mn-ea"/>
          <a:cs typeface="+mn-cs"/>
        </a:defRPr>
      </a:lvl1pPr>
      <a:lvl2pPr marL="639763" indent="-225425" algn="l" defTabSz="820738" rtl="0" eaLnBrk="0" fontAlgn="base" hangingPunct="0">
        <a:spcBef>
          <a:spcPct val="50000"/>
        </a:spcBef>
        <a:spcAft>
          <a:spcPct val="0"/>
        </a:spcAft>
        <a:buClr>
          <a:srgbClr val="A52821"/>
        </a:buClr>
        <a:buSzPct val="80000"/>
        <a:buFont typeface="Wingdings" panose="05000000000000000000" pitchFamily="2" charset="2"/>
        <a:buChar char="§"/>
        <a:tabLst>
          <a:tab pos="341313" algn="l"/>
          <a:tab pos="1150938" algn="l"/>
        </a:tabLst>
        <a:defRPr sz="2000">
          <a:solidFill>
            <a:schemeClr val="tx1"/>
          </a:solidFill>
          <a:latin typeface="+mn-lt"/>
        </a:defRPr>
      </a:lvl2pPr>
      <a:lvl3pPr marL="968375" indent="-214313" algn="l" defTabSz="820738" rtl="0" eaLnBrk="0" fontAlgn="base" hangingPunct="0">
        <a:spcBef>
          <a:spcPct val="50000"/>
        </a:spcBef>
        <a:spcAft>
          <a:spcPct val="0"/>
        </a:spcAft>
        <a:buClr>
          <a:srgbClr val="A52821"/>
        </a:buClr>
        <a:buSzPct val="80000"/>
        <a:buFont typeface="Wingdings" panose="05000000000000000000" pitchFamily="2" charset="2"/>
        <a:buChar char="§"/>
        <a:tabLst>
          <a:tab pos="341313" algn="l"/>
          <a:tab pos="1150938" algn="l"/>
        </a:tabLst>
        <a:defRPr sz="2000">
          <a:solidFill>
            <a:schemeClr val="tx1"/>
          </a:solidFill>
          <a:latin typeface="+mn-lt"/>
        </a:defRPr>
      </a:lvl3pPr>
      <a:lvl4pPr marL="1193800" indent="-111125" algn="l" defTabSz="820738" rtl="0" eaLnBrk="0" fontAlgn="base" hangingPunct="0">
        <a:spcBef>
          <a:spcPct val="50000"/>
        </a:spcBef>
        <a:spcAft>
          <a:spcPct val="0"/>
        </a:spcAft>
        <a:buClr>
          <a:srgbClr val="A52821"/>
        </a:buClr>
        <a:buSzPct val="80000"/>
        <a:buFont typeface="Wingdings" panose="05000000000000000000" pitchFamily="2" charset="2"/>
        <a:buChar char="§"/>
        <a:tabLst>
          <a:tab pos="341313" algn="l"/>
          <a:tab pos="1150938" algn="l"/>
        </a:tabLst>
        <a:defRPr sz="2000">
          <a:solidFill>
            <a:schemeClr val="tx1"/>
          </a:solidFill>
          <a:latin typeface="+mn-lt"/>
        </a:defRPr>
      </a:lvl4pPr>
      <a:lvl5pPr marL="1374775" indent="166688" algn="l" defTabSz="820738" rtl="0" eaLnBrk="0" fontAlgn="base" hangingPunct="0">
        <a:spcBef>
          <a:spcPct val="50000"/>
        </a:spcBef>
        <a:spcAft>
          <a:spcPct val="0"/>
        </a:spcAft>
        <a:buClr>
          <a:srgbClr val="A52821"/>
        </a:buClr>
        <a:buSzPct val="80000"/>
        <a:buFont typeface="Wingdings" panose="05000000000000000000" pitchFamily="2" charset="2"/>
        <a:buChar char="§"/>
        <a:tabLst>
          <a:tab pos="341313" algn="l"/>
          <a:tab pos="1150938" algn="l"/>
        </a:tabLst>
        <a:defRPr sz="2000">
          <a:solidFill>
            <a:schemeClr val="tx1"/>
          </a:solidFill>
          <a:latin typeface="+mn-lt"/>
        </a:defRPr>
      </a:lvl5pPr>
      <a:lvl6pPr marL="1831975" indent="166688" algn="l" defTabSz="820738" rtl="0" fontAlgn="base">
        <a:spcBef>
          <a:spcPct val="50000"/>
        </a:spcBef>
        <a:spcAft>
          <a:spcPct val="0"/>
        </a:spcAft>
        <a:buClr>
          <a:srgbClr val="A52821"/>
        </a:buClr>
        <a:buSzPct val="80000"/>
        <a:buFont typeface="Wingdings" pitchFamily="2" charset="2"/>
        <a:buChar char="§"/>
        <a:tabLst>
          <a:tab pos="341313" algn="l"/>
          <a:tab pos="1150938" algn="l"/>
        </a:tabLst>
        <a:defRPr sz="2000">
          <a:solidFill>
            <a:schemeClr val="tx1"/>
          </a:solidFill>
          <a:latin typeface="+mn-lt"/>
        </a:defRPr>
      </a:lvl6pPr>
      <a:lvl7pPr marL="2289175" indent="166688" algn="l" defTabSz="820738" rtl="0" fontAlgn="base">
        <a:spcBef>
          <a:spcPct val="50000"/>
        </a:spcBef>
        <a:spcAft>
          <a:spcPct val="0"/>
        </a:spcAft>
        <a:buClr>
          <a:srgbClr val="A52821"/>
        </a:buClr>
        <a:buSzPct val="80000"/>
        <a:buFont typeface="Wingdings" pitchFamily="2" charset="2"/>
        <a:buChar char="§"/>
        <a:tabLst>
          <a:tab pos="341313" algn="l"/>
          <a:tab pos="1150938" algn="l"/>
        </a:tabLst>
        <a:defRPr sz="2000">
          <a:solidFill>
            <a:schemeClr val="tx1"/>
          </a:solidFill>
          <a:latin typeface="+mn-lt"/>
        </a:defRPr>
      </a:lvl7pPr>
      <a:lvl8pPr marL="2746375" indent="166688" algn="l" defTabSz="820738" rtl="0" fontAlgn="base">
        <a:spcBef>
          <a:spcPct val="50000"/>
        </a:spcBef>
        <a:spcAft>
          <a:spcPct val="0"/>
        </a:spcAft>
        <a:buClr>
          <a:srgbClr val="A52821"/>
        </a:buClr>
        <a:buSzPct val="80000"/>
        <a:buFont typeface="Wingdings" pitchFamily="2" charset="2"/>
        <a:buChar char="§"/>
        <a:tabLst>
          <a:tab pos="341313" algn="l"/>
          <a:tab pos="1150938" algn="l"/>
        </a:tabLst>
        <a:defRPr sz="2000">
          <a:solidFill>
            <a:schemeClr val="tx1"/>
          </a:solidFill>
          <a:latin typeface="+mn-lt"/>
        </a:defRPr>
      </a:lvl8pPr>
      <a:lvl9pPr marL="3203575" indent="166688" algn="l" defTabSz="820738" rtl="0" fontAlgn="base">
        <a:spcBef>
          <a:spcPct val="50000"/>
        </a:spcBef>
        <a:spcAft>
          <a:spcPct val="0"/>
        </a:spcAft>
        <a:buClr>
          <a:srgbClr val="A52821"/>
        </a:buClr>
        <a:buSzPct val="80000"/>
        <a:buFont typeface="Wingdings" pitchFamily="2" charset="2"/>
        <a:buChar char="§"/>
        <a:tabLst>
          <a:tab pos="341313" algn="l"/>
          <a:tab pos="1150938" algn="l"/>
        </a:tabLst>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CC328D3-50FD-44E2-98FA-518F33D1BE4D}"/>
              </a:ext>
            </a:extLst>
          </p:cNvPr>
          <p:cNvSpPr>
            <a:spLocks noGrp="1" noChangeArrowheads="1"/>
          </p:cNvSpPr>
          <p:nvPr>
            <p:ph type="ctrTitle"/>
          </p:nvPr>
        </p:nvSpPr>
        <p:spPr/>
        <p:txBody>
          <a:bodyPr/>
          <a:lstStyle/>
          <a:p>
            <a:pPr eaLnBrk="1" hangingPunct="1"/>
            <a:r>
              <a:rPr lang="en-US" altLang="en-US" sz="3600" dirty="0"/>
              <a:t>Introducing Cornet Communications Counsel</a:t>
            </a: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8A83A17A-1BA2-479E-A8E1-41FF1030A196}"/>
              </a:ext>
            </a:extLst>
          </p:cNvPr>
          <p:cNvSpPr>
            <a:spLocks noGrp="1" noChangeArrowheads="1"/>
          </p:cNvSpPr>
          <p:nvPr>
            <p:ph type="title"/>
          </p:nvPr>
        </p:nvSpPr>
        <p:spPr/>
        <p:txBody>
          <a:bodyPr/>
          <a:lstStyle/>
          <a:p>
            <a:r>
              <a:rPr lang="en-US" altLang="en-US" dirty="0"/>
              <a:t>Content creation and editorial support services</a:t>
            </a:r>
          </a:p>
        </p:txBody>
      </p:sp>
      <p:sp>
        <p:nvSpPr>
          <p:cNvPr id="17411" name="Content Placeholder 2">
            <a:extLst>
              <a:ext uri="{FF2B5EF4-FFF2-40B4-BE49-F238E27FC236}">
                <a16:creationId xmlns:a16="http://schemas.microsoft.com/office/drawing/2014/main" id="{2FDBF678-87F7-4D97-9D07-A5FABCFDD570}"/>
              </a:ext>
            </a:extLst>
          </p:cNvPr>
          <p:cNvSpPr>
            <a:spLocks noGrp="1" noChangeArrowheads="1"/>
          </p:cNvSpPr>
          <p:nvPr>
            <p:ph idx="1"/>
          </p:nvPr>
        </p:nvSpPr>
        <p:spPr/>
        <p:txBody>
          <a:bodyPr/>
          <a:lstStyle/>
          <a:p>
            <a:r>
              <a:rPr lang="en-US" altLang="en-US" dirty="0"/>
              <a:t>We create content for online and print media, including social media, websites, reports, and brochures </a:t>
            </a:r>
          </a:p>
          <a:p>
            <a:r>
              <a:rPr lang="en-US" altLang="en-US" dirty="0"/>
              <a:t>We also offer a full range of editing services, including: </a:t>
            </a:r>
          </a:p>
          <a:p>
            <a:pPr lvl="1"/>
            <a:r>
              <a:rPr lang="en-US" altLang="en-US" dirty="0"/>
              <a:t>Comprehensive, substantive editing and revision/rewriting of existing drafts prepared by corporate staffs</a:t>
            </a:r>
          </a:p>
          <a:p>
            <a:pPr lvl="1"/>
            <a:r>
              <a:rPr lang="en-US" altLang="en-US" dirty="0"/>
              <a:t>Line copyediting for coherence and correctness</a:t>
            </a:r>
          </a:p>
          <a:p>
            <a:endParaRPr lang="en-US" altLang="en-US" dirty="0"/>
          </a:p>
        </p:txBody>
      </p:sp>
      <p:sp>
        <p:nvSpPr>
          <p:cNvPr id="17412" name="Slide Number Placeholder 3">
            <a:extLst>
              <a:ext uri="{FF2B5EF4-FFF2-40B4-BE49-F238E27FC236}">
                <a16:creationId xmlns:a16="http://schemas.microsoft.com/office/drawing/2014/main" id="{C3AC35C1-7F9A-4802-9AC1-692D296ED976}"/>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spcBef>
                <a:spcPct val="50000"/>
              </a:spcBef>
              <a:buClr>
                <a:srgbClr val="A52821"/>
              </a:buClr>
              <a:buSzPct val="80000"/>
              <a:buFont typeface="Wingdings" panose="05000000000000000000" pitchFamily="2" charset="2"/>
              <a:buChar char="§"/>
              <a:tabLst>
                <a:tab pos="341313" algn="l"/>
                <a:tab pos="1150938" algn="l"/>
              </a:tabLst>
              <a:defRPr sz="2400" b="1">
                <a:solidFill>
                  <a:srgbClr val="000000"/>
                </a:solidFill>
                <a:latin typeface="Arial" panose="020B0604020202020204" pitchFamily="34" charset="0"/>
              </a:defRPr>
            </a:lvl1pPr>
            <a:lvl2pPr marL="742950" indent="-28575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2pPr>
            <a:lvl3pPr marL="11430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3pPr>
            <a:lvl4pPr marL="16002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4pPr>
            <a:lvl5pPr marL="2057400" indent="-228600">
              <a:spcBef>
                <a:spcPct val="20000"/>
              </a:spcBef>
              <a:buClr>
                <a:srgbClr val="A5282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F562F7F4-37D5-49E9-9533-F110DB45A1B2}" type="slidenum">
              <a:rPr lang="en-US" altLang="en-US" sz="700" b="0" smtClean="0">
                <a:solidFill>
                  <a:schemeClr val="tx1"/>
                </a:solidFill>
                <a:latin typeface="Myriad Pro"/>
              </a:rPr>
              <a:pPr>
                <a:spcBef>
                  <a:spcPct val="0"/>
                </a:spcBef>
                <a:buClrTx/>
                <a:buSzTx/>
                <a:buFontTx/>
                <a:buNone/>
              </a:pPr>
              <a:t>10</a:t>
            </a:fld>
            <a:endParaRPr lang="en-US" altLang="en-US" sz="700" b="0">
              <a:solidFill>
                <a:schemeClr val="tx1"/>
              </a:solidFill>
              <a:latin typeface="Myriad Pro"/>
            </a:endParaRPr>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17B3FC61-2272-456C-B8C5-DE6BB10A2C0E}"/>
              </a:ext>
            </a:extLst>
          </p:cNvPr>
          <p:cNvSpPr>
            <a:spLocks noGrp="1" noChangeArrowheads="1"/>
          </p:cNvSpPr>
          <p:nvPr>
            <p:ph type="title"/>
          </p:nvPr>
        </p:nvSpPr>
        <p:spPr/>
        <p:txBody>
          <a:bodyPr/>
          <a:lstStyle/>
          <a:p>
            <a:r>
              <a:rPr lang="en-US" altLang="en-US"/>
              <a:t>Cases</a:t>
            </a:r>
          </a:p>
        </p:txBody>
      </p:sp>
      <p:sp>
        <p:nvSpPr>
          <p:cNvPr id="3" name="Content Placeholder 2">
            <a:extLst>
              <a:ext uri="{FF2B5EF4-FFF2-40B4-BE49-F238E27FC236}">
                <a16:creationId xmlns:a16="http://schemas.microsoft.com/office/drawing/2014/main" id="{87F8DCAA-CCD4-4EEF-AC45-C20C25DB48E7}"/>
              </a:ext>
            </a:extLst>
          </p:cNvPr>
          <p:cNvSpPr>
            <a:spLocks noGrp="1"/>
          </p:cNvSpPr>
          <p:nvPr>
            <p:ph idx="1"/>
          </p:nvPr>
        </p:nvSpPr>
        <p:spPr/>
        <p:txBody>
          <a:bodyPr/>
          <a:lstStyle/>
          <a:p>
            <a:pPr>
              <a:defRPr/>
            </a:pPr>
            <a:r>
              <a:rPr lang="en-US" dirty="0"/>
              <a:t>In our editorial engagements, we have: </a:t>
            </a:r>
          </a:p>
          <a:p>
            <a:pPr lvl="1">
              <a:defRPr/>
            </a:pPr>
            <a:r>
              <a:rPr lang="en-US" altLang="en-US" dirty="0"/>
              <a:t>Created the first nursing annual report for Seattle’s leading public hospital, documenting nursing’s achievements on the journey to Magnet status</a:t>
            </a:r>
          </a:p>
          <a:p>
            <a:pPr lvl="1">
              <a:defRPr/>
            </a:pPr>
            <a:r>
              <a:rPr lang="en-US" dirty="0"/>
              <a:t>Crafted the site strategy and all copy for the “cost and quality” website of a leading Denver healthcare system</a:t>
            </a:r>
          </a:p>
          <a:p>
            <a:pPr lvl="1">
              <a:defRPr/>
            </a:pPr>
            <a:r>
              <a:rPr lang="en-US" dirty="0"/>
              <a:t>Produced -- in a full turnkey operation -- the flagship consumer marketing periodical, as well as internal publications, for a leading mid-Atlantic community hospital</a:t>
            </a:r>
          </a:p>
          <a:p>
            <a:pPr lvl="1">
              <a:defRPr/>
            </a:pPr>
            <a:r>
              <a:rPr lang="en-US" dirty="0"/>
              <a:t>Created and produced all collateral materials from the basic case statement to the "ways to give" brochure for a $30-million capital campaign for a leading community hospital</a:t>
            </a:r>
          </a:p>
          <a:p>
            <a:pPr marL="0" indent="0">
              <a:buFont typeface="Wingdings" panose="05000000000000000000" pitchFamily="2" charset="2"/>
              <a:buNone/>
              <a:defRPr/>
            </a:pPr>
            <a:br>
              <a:rPr lang="en-US" dirty="0"/>
            </a:br>
            <a:br>
              <a:rPr lang="en-US" dirty="0"/>
            </a:br>
            <a:endParaRPr lang="en-US" dirty="0"/>
          </a:p>
          <a:p>
            <a:pPr>
              <a:defRPr/>
            </a:pPr>
            <a:endParaRPr lang="en-US" dirty="0"/>
          </a:p>
        </p:txBody>
      </p:sp>
      <p:sp>
        <p:nvSpPr>
          <p:cNvPr id="18436" name="Slide Number Placeholder 3">
            <a:extLst>
              <a:ext uri="{FF2B5EF4-FFF2-40B4-BE49-F238E27FC236}">
                <a16:creationId xmlns:a16="http://schemas.microsoft.com/office/drawing/2014/main" id="{B37B2E3F-DD37-4699-A7AB-4B38041B7420}"/>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spcBef>
                <a:spcPct val="50000"/>
              </a:spcBef>
              <a:buClr>
                <a:srgbClr val="A52821"/>
              </a:buClr>
              <a:buSzPct val="80000"/>
              <a:buFont typeface="Wingdings" panose="05000000000000000000" pitchFamily="2" charset="2"/>
              <a:buChar char="§"/>
              <a:tabLst>
                <a:tab pos="341313" algn="l"/>
                <a:tab pos="1150938" algn="l"/>
              </a:tabLst>
              <a:defRPr sz="2400" b="1">
                <a:solidFill>
                  <a:srgbClr val="000000"/>
                </a:solidFill>
                <a:latin typeface="Arial" panose="020B0604020202020204" pitchFamily="34" charset="0"/>
              </a:defRPr>
            </a:lvl1pPr>
            <a:lvl2pPr marL="742950" indent="-28575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2pPr>
            <a:lvl3pPr marL="11430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3pPr>
            <a:lvl4pPr marL="16002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4pPr>
            <a:lvl5pPr marL="2057400" indent="-228600">
              <a:spcBef>
                <a:spcPct val="20000"/>
              </a:spcBef>
              <a:buClr>
                <a:srgbClr val="A5282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CFB2B4B8-FCAA-4E78-9D46-53DC76E73B86}" type="slidenum">
              <a:rPr lang="en-US" altLang="en-US" sz="700" b="0" smtClean="0">
                <a:solidFill>
                  <a:schemeClr val="tx1"/>
                </a:solidFill>
                <a:latin typeface="Myriad Pro"/>
              </a:rPr>
              <a:pPr>
                <a:spcBef>
                  <a:spcPct val="0"/>
                </a:spcBef>
                <a:buClrTx/>
                <a:buSzTx/>
                <a:buFontTx/>
                <a:buNone/>
              </a:pPr>
              <a:t>11</a:t>
            </a:fld>
            <a:endParaRPr lang="en-US" altLang="en-US" sz="700" b="0">
              <a:solidFill>
                <a:schemeClr val="tx1"/>
              </a:solidFill>
              <a:latin typeface="Myriad Pro"/>
            </a:endParaRPr>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8AD1CE36-8856-4603-8A5B-BC6A58E441D1}"/>
              </a:ext>
            </a:extLst>
          </p:cNvPr>
          <p:cNvSpPr>
            <a:spLocks noGrp="1" noChangeArrowheads="1"/>
          </p:cNvSpPr>
          <p:nvPr>
            <p:ph type="title"/>
          </p:nvPr>
        </p:nvSpPr>
        <p:spPr/>
        <p:txBody>
          <a:bodyPr/>
          <a:lstStyle/>
          <a:p>
            <a:pPr eaLnBrk="1" hangingPunct="1"/>
            <a:r>
              <a:rPr lang="en-US" altLang="en-US"/>
              <a:t>Executive and staff education</a:t>
            </a:r>
          </a:p>
        </p:txBody>
      </p:sp>
      <p:sp>
        <p:nvSpPr>
          <p:cNvPr id="31747" name="Rectangle 3">
            <a:extLst>
              <a:ext uri="{FF2B5EF4-FFF2-40B4-BE49-F238E27FC236}">
                <a16:creationId xmlns:a16="http://schemas.microsoft.com/office/drawing/2014/main" id="{3577D0FA-5F43-41B6-B759-86FFCE0089FB}"/>
              </a:ext>
            </a:extLst>
          </p:cNvPr>
          <p:cNvSpPr>
            <a:spLocks noGrp="1" noChangeArrowheads="1"/>
          </p:cNvSpPr>
          <p:nvPr>
            <p:ph type="body" idx="1"/>
          </p:nvPr>
        </p:nvSpPr>
        <p:spPr/>
        <p:txBody>
          <a:bodyPr/>
          <a:lstStyle/>
          <a:p>
            <a:pPr eaLnBrk="1" hangingPunct="1">
              <a:lnSpc>
                <a:spcPct val="90000"/>
              </a:lnSpc>
            </a:pPr>
            <a:r>
              <a:rPr lang="en-US" altLang="en-US" dirty="0"/>
              <a:t>We design and teach seminars and workshops to improve the communications effectiveness of senior executives and communications staffs </a:t>
            </a:r>
          </a:p>
          <a:p>
            <a:pPr eaLnBrk="1" hangingPunct="1">
              <a:lnSpc>
                <a:spcPct val="90000"/>
              </a:lnSpc>
            </a:pPr>
            <a:r>
              <a:rPr lang="en-US" altLang="en-US" dirty="0"/>
              <a:t>We also provide one-on-one coaching in writing and communications strategy </a:t>
            </a:r>
          </a:p>
          <a:p>
            <a:pPr eaLnBrk="1" hangingPunct="1">
              <a:lnSpc>
                <a:spcPct val="90000"/>
              </a:lnSpc>
            </a:pPr>
            <a:endParaRPr lang="en-US" altLang="en-US" dirty="0"/>
          </a:p>
          <a:p>
            <a:pPr eaLnBrk="1" hangingPunct="1">
              <a:lnSpc>
                <a:spcPct val="90000"/>
              </a:lnSpc>
            </a:pPr>
            <a:endParaRPr lang="en-US" altLang="en-US" dirty="0"/>
          </a:p>
          <a:p>
            <a:pPr eaLnBrk="1" hangingPunct="1">
              <a:lnSpc>
                <a:spcPct val="90000"/>
              </a:lnSpc>
              <a:buFontTx/>
              <a:buNone/>
            </a:pPr>
            <a:endParaRPr lang="en-US" altLang="en-US" dirty="0"/>
          </a:p>
        </p:txBody>
      </p:sp>
      <p:sp>
        <p:nvSpPr>
          <p:cNvPr id="31748" name="Slide Number Placeholder 1">
            <a:extLst>
              <a:ext uri="{FF2B5EF4-FFF2-40B4-BE49-F238E27FC236}">
                <a16:creationId xmlns:a16="http://schemas.microsoft.com/office/drawing/2014/main" id="{8BF0F92B-7C33-495B-B655-AB43F470B99D}"/>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spcBef>
                <a:spcPct val="50000"/>
              </a:spcBef>
              <a:buClr>
                <a:srgbClr val="A52821"/>
              </a:buClr>
              <a:buSzPct val="80000"/>
              <a:buFont typeface="Wingdings" panose="05000000000000000000" pitchFamily="2" charset="2"/>
              <a:buChar char="§"/>
              <a:tabLst>
                <a:tab pos="341313" algn="l"/>
                <a:tab pos="1150938" algn="l"/>
              </a:tabLst>
              <a:defRPr sz="2400" b="1">
                <a:solidFill>
                  <a:srgbClr val="000000"/>
                </a:solidFill>
                <a:latin typeface="Arial" panose="020B0604020202020204" pitchFamily="34" charset="0"/>
              </a:defRPr>
            </a:lvl1pPr>
            <a:lvl2pPr marL="742950" indent="-28575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2pPr>
            <a:lvl3pPr marL="11430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3pPr>
            <a:lvl4pPr marL="16002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4pPr>
            <a:lvl5pPr marL="2057400" indent="-228600">
              <a:spcBef>
                <a:spcPct val="20000"/>
              </a:spcBef>
              <a:buClr>
                <a:srgbClr val="A5282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A900A1B4-56CF-4AF2-804B-12FF00D1D27D}" type="slidenum">
              <a:rPr lang="en-US" altLang="en-US" sz="700" b="0" smtClean="0">
                <a:solidFill>
                  <a:schemeClr val="tx1"/>
                </a:solidFill>
                <a:latin typeface="Myriad Pro"/>
              </a:rPr>
              <a:pPr>
                <a:spcBef>
                  <a:spcPct val="0"/>
                </a:spcBef>
                <a:buClrTx/>
                <a:buSzTx/>
                <a:buFontTx/>
                <a:buNone/>
              </a:pPr>
              <a:t>12</a:t>
            </a:fld>
            <a:endParaRPr lang="en-US" altLang="en-US" sz="700" b="0">
              <a:solidFill>
                <a:schemeClr val="tx1"/>
              </a:solidFill>
              <a:latin typeface="Myriad Pro"/>
            </a:endParaRPr>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BB79B553-ABC2-4463-AAF2-2547918EB42F}"/>
              </a:ext>
            </a:extLst>
          </p:cNvPr>
          <p:cNvSpPr>
            <a:spLocks noGrp="1" noChangeArrowheads="1"/>
          </p:cNvSpPr>
          <p:nvPr>
            <p:ph type="title"/>
          </p:nvPr>
        </p:nvSpPr>
        <p:spPr/>
        <p:txBody>
          <a:bodyPr/>
          <a:lstStyle/>
          <a:p>
            <a:pPr eaLnBrk="1" hangingPunct="1"/>
            <a:r>
              <a:rPr lang="en-US" altLang="en-US"/>
              <a:t>Cases</a:t>
            </a:r>
          </a:p>
        </p:txBody>
      </p:sp>
      <p:sp>
        <p:nvSpPr>
          <p:cNvPr id="33795" name="Rectangle 3">
            <a:extLst>
              <a:ext uri="{FF2B5EF4-FFF2-40B4-BE49-F238E27FC236}">
                <a16:creationId xmlns:a16="http://schemas.microsoft.com/office/drawing/2014/main" id="{56367F8B-1193-4C1C-9057-7E2ECCB73572}"/>
              </a:ext>
            </a:extLst>
          </p:cNvPr>
          <p:cNvSpPr>
            <a:spLocks noGrp="1" noChangeArrowheads="1"/>
          </p:cNvSpPr>
          <p:nvPr>
            <p:ph type="body" idx="1"/>
          </p:nvPr>
        </p:nvSpPr>
        <p:spPr/>
        <p:txBody>
          <a:bodyPr/>
          <a:lstStyle/>
          <a:p>
            <a:pPr eaLnBrk="1" hangingPunct="1"/>
            <a:r>
              <a:rPr lang="en-US" altLang="en-US" dirty="0"/>
              <a:t>Our programs have helped:</a:t>
            </a:r>
          </a:p>
          <a:p>
            <a:pPr lvl="1" eaLnBrk="1" hangingPunct="1"/>
            <a:r>
              <a:rPr lang="en-US" altLang="en-US" dirty="0"/>
              <a:t>Senior leaders of a major pharmaceutical company build bridges with hostile and skeptical audiences</a:t>
            </a:r>
          </a:p>
          <a:p>
            <a:pPr lvl="1" eaLnBrk="1" hangingPunct="1"/>
            <a:r>
              <a:rPr lang="en-US" altLang="en-US" dirty="0"/>
              <a:t>Communications staff hone their skills at “writing on message” during a strategic repositioning of their hospital system</a:t>
            </a:r>
          </a:p>
          <a:p>
            <a:pPr lvl="1" eaLnBrk="1" hangingPunct="1"/>
            <a:r>
              <a:rPr lang="en-US" altLang="en-US"/>
              <a:t>Communications </a:t>
            </a:r>
            <a:r>
              <a:rPr lang="en-US" altLang="en-US" dirty="0"/>
              <a:t>staff develop strategic planning skills based on the principles of stakeholder relationship management</a:t>
            </a:r>
          </a:p>
          <a:p>
            <a:pPr eaLnBrk="1" hangingPunct="1"/>
            <a:r>
              <a:rPr lang="en-US" altLang="en-US" dirty="0"/>
              <a:t>And as university professors:</a:t>
            </a:r>
          </a:p>
          <a:p>
            <a:pPr lvl="1" eaLnBrk="1" hangingPunct="1"/>
            <a:r>
              <a:rPr lang="en-US" altLang="en-US" sz="1800" dirty="0"/>
              <a:t>Dr. Cornet helped develop Fordham University's MBA in communications and media management</a:t>
            </a:r>
          </a:p>
          <a:p>
            <a:pPr lvl="1" eaLnBrk="1" hangingPunct="1"/>
            <a:r>
              <a:rPr lang="en-US" altLang="en-US" sz="1800" dirty="0"/>
              <a:t>Dr. Mannering was an award-winning teacher in Butler University’s intensive writing program</a:t>
            </a:r>
            <a:endParaRPr lang="en-US" altLang="en-US" sz="1400" dirty="0"/>
          </a:p>
          <a:p>
            <a:pPr eaLnBrk="1" hangingPunct="1"/>
            <a:endParaRPr lang="en-US" altLang="en-US" sz="1600" dirty="0"/>
          </a:p>
          <a:p>
            <a:pPr eaLnBrk="1" hangingPunct="1"/>
            <a:endParaRPr lang="en-US" altLang="en-US" dirty="0"/>
          </a:p>
        </p:txBody>
      </p:sp>
      <p:sp>
        <p:nvSpPr>
          <p:cNvPr id="33796" name="Slide Number Placeholder 1">
            <a:extLst>
              <a:ext uri="{FF2B5EF4-FFF2-40B4-BE49-F238E27FC236}">
                <a16:creationId xmlns:a16="http://schemas.microsoft.com/office/drawing/2014/main" id="{AAE02BE5-670B-4EF4-A9D2-334DEDFDC54C}"/>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spcBef>
                <a:spcPct val="50000"/>
              </a:spcBef>
              <a:buClr>
                <a:srgbClr val="A52821"/>
              </a:buClr>
              <a:buSzPct val="80000"/>
              <a:buFont typeface="Wingdings" panose="05000000000000000000" pitchFamily="2" charset="2"/>
              <a:buChar char="§"/>
              <a:tabLst>
                <a:tab pos="341313" algn="l"/>
                <a:tab pos="1150938" algn="l"/>
              </a:tabLst>
              <a:defRPr sz="2400" b="1">
                <a:solidFill>
                  <a:srgbClr val="000000"/>
                </a:solidFill>
                <a:latin typeface="Arial" panose="020B0604020202020204" pitchFamily="34" charset="0"/>
              </a:defRPr>
            </a:lvl1pPr>
            <a:lvl2pPr marL="742950" indent="-28575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2pPr>
            <a:lvl3pPr marL="11430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3pPr>
            <a:lvl4pPr marL="16002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4pPr>
            <a:lvl5pPr marL="2057400" indent="-228600">
              <a:spcBef>
                <a:spcPct val="20000"/>
              </a:spcBef>
              <a:buClr>
                <a:srgbClr val="A5282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840CC3FA-F2A0-4681-9A46-9ADAC7124446}" type="slidenum">
              <a:rPr lang="en-US" altLang="en-US" sz="700" b="0" smtClean="0">
                <a:solidFill>
                  <a:schemeClr val="tx1"/>
                </a:solidFill>
                <a:latin typeface="Myriad Pro"/>
              </a:rPr>
              <a:pPr>
                <a:spcBef>
                  <a:spcPct val="0"/>
                </a:spcBef>
                <a:buClrTx/>
                <a:buSzTx/>
                <a:buFontTx/>
                <a:buNone/>
              </a:pPr>
              <a:t>13</a:t>
            </a:fld>
            <a:endParaRPr lang="en-US" altLang="en-US" sz="700" b="0">
              <a:solidFill>
                <a:schemeClr val="tx1"/>
              </a:solidFill>
              <a:latin typeface="Myriad Pro"/>
            </a:endParaRPr>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6B6D61AD-77EF-4C29-BE1F-9023F0B093BA}"/>
              </a:ext>
            </a:extLst>
          </p:cNvPr>
          <p:cNvSpPr>
            <a:spLocks noGrp="1" noChangeArrowheads="1"/>
          </p:cNvSpPr>
          <p:nvPr>
            <p:ph type="title"/>
          </p:nvPr>
        </p:nvSpPr>
        <p:spPr/>
        <p:txBody>
          <a:bodyPr/>
          <a:lstStyle/>
          <a:p>
            <a:pPr eaLnBrk="1" hangingPunct="1"/>
            <a:r>
              <a:rPr lang="en-US" altLang="en-US"/>
              <a:t>Credentials</a:t>
            </a:r>
          </a:p>
        </p:txBody>
      </p:sp>
      <p:sp>
        <p:nvSpPr>
          <p:cNvPr id="35843" name="Rectangle 3">
            <a:extLst>
              <a:ext uri="{FF2B5EF4-FFF2-40B4-BE49-F238E27FC236}">
                <a16:creationId xmlns:a16="http://schemas.microsoft.com/office/drawing/2014/main" id="{8E97F40B-6CFF-4F7B-9E4A-3E3883D22997}"/>
              </a:ext>
            </a:extLst>
          </p:cNvPr>
          <p:cNvSpPr>
            <a:spLocks noGrp="1" noChangeArrowheads="1"/>
          </p:cNvSpPr>
          <p:nvPr>
            <p:ph type="body" idx="1"/>
          </p:nvPr>
        </p:nvSpPr>
        <p:spPr/>
        <p:txBody>
          <a:bodyPr/>
          <a:lstStyle/>
          <a:p>
            <a:pPr eaLnBrk="1" hangingPunct="1">
              <a:lnSpc>
                <a:spcPct val="80000"/>
              </a:lnSpc>
              <a:buFontTx/>
              <a:buNone/>
            </a:pPr>
            <a:r>
              <a:rPr lang="en-US" altLang="en-US" sz="1600" dirty="0"/>
              <a:t>Robert J. Cornet, PhD</a:t>
            </a:r>
          </a:p>
          <a:p>
            <a:pPr eaLnBrk="1" hangingPunct="1">
              <a:lnSpc>
                <a:spcPct val="80000"/>
              </a:lnSpc>
            </a:pPr>
            <a:r>
              <a:rPr lang="en-US" sz="1600" b="0" i="0" dirty="0">
                <a:solidFill>
                  <a:schemeClr val="tx1"/>
                </a:solidFill>
                <a:effectLst/>
                <a:latin typeface="Arial" panose="020B0604020202020204" pitchFamily="34" charset="0"/>
              </a:rPr>
              <a:t>Dr. Cornet is a senior communications strategist and writer with more than 35 years of experience as both consultant and corporate executive for global organizations in sectors as diverse as utilities, higher education, beverage alcohol, broadcasting, management consulting, retailing, and health care. His</a:t>
            </a:r>
            <a:r>
              <a:rPr lang="en-US" altLang="en-US" sz="1600" b="0" dirty="0"/>
              <a:t> clients value his quick grasp of their business goals and ability to define communications strategies that directly advance those goals  through well-calibrated communication tactics.</a:t>
            </a:r>
          </a:p>
          <a:p>
            <a:pPr eaLnBrk="1" hangingPunct="1">
              <a:lnSpc>
                <a:spcPct val="80000"/>
              </a:lnSpc>
            </a:pPr>
            <a:r>
              <a:rPr lang="en-US" altLang="en-US" sz="1600" b="0" dirty="0"/>
              <a:t>During his career Dr. Cornet has been the principal in his own communications firm; the Executive Director of University Relations at Butler University; the Director of Communications at Towers Perrin; an Associate Professor of Business and the Managing Director of the Academy for Corporate Governance at Fordham University; Vice President for Corporate Affairs at NBC; Manager of Editorial Services for Philip Morris Companies and Miller Brewing; Communications Officer for Hamilton County, Tennessee, Government; and Assistant Professor of English at the University of Tennessee at Chattanooga. </a:t>
            </a:r>
          </a:p>
          <a:p>
            <a:pPr eaLnBrk="1" hangingPunct="1">
              <a:lnSpc>
                <a:spcPct val="80000"/>
              </a:lnSpc>
            </a:pPr>
            <a:r>
              <a:rPr lang="en-US" altLang="en-US" sz="1600" b="0" dirty="0"/>
              <a:t>Dr. Cornet holds a PhD in English from the Pennsylvania State University and BA and MA degrees in English from Florida State University.</a:t>
            </a:r>
          </a:p>
        </p:txBody>
      </p:sp>
      <p:sp>
        <p:nvSpPr>
          <p:cNvPr id="35844" name="Slide Number Placeholder 1">
            <a:extLst>
              <a:ext uri="{FF2B5EF4-FFF2-40B4-BE49-F238E27FC236}">
                <a16:creationId xmlns:a16="http://schemas.microsoft.com/office/drawing/2014/main" id="{6EE889CE-DC1B-454E-9244-A37517FFFD24}"/>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spcBef>
                <a:spcPct val="50000"/>
              </a:spcBef>
              <a:buClr>
                <a:srgbClr val="A52821"/>
              </a:buClr>
              <a:buSzPct val="80000"/>
              <a:buFont typeface="Wingdings" panose="05000000000000000000" pitchFamily="2" charset="2"/>
              <a:buChar char="§"/>
              <a:tabLst>
                <a:tab pos="341313" algn="l"/>
                <a:tab pos="1150938" algn="l"/>
              </a:tabLst>
              <a:defRPr sz="2400" b="1">
                <a:solidFill>
                  <a:srgbClr val="000000"/>
                </a:solidFill>
                <a:latin typeface="Arial" panose="020B0604020202020204" pitchFamily="34" charset="0"/>
              </a:defRPr>
            </a:lvl1pPr>
            <a:lvl2pPr marL="742950" indent="-28575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2pPr>
            <a:lvl3pPr marL="11430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3pPr>
            <a:lvl4pPr marL="16002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4pPr>
            <a:lvl5pPr marL="2057400" indent="-228600">
              <a:spcBef>
                <a:spcPct val="20000"/>
              </a:spcBef>
              <a:buClr>
                <a:srgbClr val="A5282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3CE59992-FB03-48EB-8A9F-D046BE806CEA}" type="slidenum">
              <a:rPr lang="en-US" altLang="en-US" sz="700" b="0" smtClean="0">
                <a:solidFill>
                  <a:schemeClr val="tx1"/>
                </a:solidFill>
                <a:latin typeface="Myriad Pro"/>
              </a:rPr>
              <a:pPr>
                <a:spcBef>
                  <a:spcPct val="0"/>
                </a:spcBef>
                <a:buClrTx/>
                <a:buSzTx/>
                <a:buFontTx/>
                <a:buNone/>
              </a:pPr>
              <a:t>14</a:t>
            </a:fld>
            <a:endParaRPr lang="en-US" altLang="en-US" sz="700" b="0">
              <a:solidFill>
                <a:schemeClr val="tx1"/>
              </a:solidFill>
              <a:latin typeface="Myriad Pro"/>
            </a:endParaRPr>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198D8760-FDC3-48F9-8D23-A148041CBA03}"/>
              </a:ext>
            </a:extLst>
          </p:cNvPr>
          <p:cNvSpPr>
            <a:spLocks noGrp="1" noChangeArrowheads="1"/>
          </p:cNvSpPr>
          <p:nvPr>
            <p:ph type="title"/>
          </p:nvPr>
        </p:nvSpPr>
        <p:spPr/>
        <p:txBody>
          <a:bodyPr/>
          <a:lstStyle/>
          <a:p>
            <a:pPr eaLnBrk="1" hangingPunct="1"/>
            <a:r>
              <a:rPr lang="en-US" altLang="en-US"/>
              <a:t>Credentials 2</a:t>
            </a:r>
          </a:p>
        </p:txBody>
      </p:sp>
      <p:sp>
        <p:nvSpPr>
          <p:cNvPr id="37891" name="Rectangle 3">
            <a:extLst>
              <a:ext uri="{FF2B5EF4-FFF2-40B4-BE49-F238E27FC236}">
                <a16:creationId xmlns:a16="http://schemas.microsoft.com/office/drawing/2014/main" id="{643E873E-6F98-4C97-AAF3-D4514E5B11A6}"/>
              </a:ext>
            </a:extLst>
          </p:cNvPr>
          <p:cNvSpPr>
            <a:spLocks noGrp="1" noChangeArrowheads="1"/>
          </p:cNvSpPr>
          <p:nvPr>
            <p:ph type="body" idx="1"/>
          </p:nvPr>
        </p:nvSpPr>
        <p:spPr/>
        <p:txBody>
          <a:bodyPr/>
          <a:lstStyle/>
          <a:p>
            <a:pPr eaLnBrk="1" hangingPunct="1">
              <a:lnSpc>
                <a:spcPct val="80000"/>
              </a:lnSpc>
              <a:buFontTx/>
              <a:buNone/>
            </a:pPr>
            <a:r>
              <a:rPr lang="en-US" altLang="en-US" sz="1400" dirty="0"/>
              <a:t>Michelle Mannering, PhD</a:t>
            </a:r>
          </a:p>
          <a:p>
            <a:pPr eaLnBrk="1" hangingPunct="1">
              <a:lnSpc>
                <a:spcPct val="80000"/>
              </a:lnSpc>
            </a:pPr>
            <a:r>
              <a:rPr lang="en-US" altLang="en-US" sz="1600" b="0" dirty="0"/>
              <a:t>Dr. Mannering is a writer, editor, teacher, scholar, and public historian with more than 20 years experience at fostering communication and helping other writers find their own, most powerful voice.  </a:t>
            </a:r>
          </a:p>
          <a:p>
            <a:pPr eaLnBrk="1" hangingPunct="1">
              <a:lnSpc>
                <a:spcPct val="80000"/>
              </a:lnSpc>
            </a:pPr>
            <a:r>
              <a:rPr lang="en-US" altLang="en-US" sz="1600" b="0" dirty="0"/>
              <a:t>During her career, she has been both the senior articles editor and book review editor of the </a:t>
            </a:r>
            <a:r>
              <a:rPr lang="en-US" altLang="en-US" sz="1600" b="0" i="1" dirty="0"/>
              <a:t>American Historical Review,</a:t>
            </a:r>
            <a:r>
              <a:rPr lang="en-US" altLang="en-US" sz="1600" b="0" dirty="0"/>
              <a:t> the oldest and most prestigious journal of history in the country.  Writers for the </a:t>
            </a:r>
            <a:r>
              <a:rPr lang="en-US" altLang="en-US" sz="1600" b="0" i="1" dirty="0"/>
              <a:t>Review</a:t>
            </a:r>
            <a:r>
              <a:rPr lang="en-US" altLang="en-US" sz="1600" b="0" dirty="0"/>
              <a:t> have valued her distinct ability to help them articulate their arguments with clarity, persuasion, and force.  She brought those same skills to book authors published by the Indiana University Press, where she served as a free-lance copy editor, as well as to students at Butler University where she participated in the Intensive Writing program.  Students at Butler and Indiana University honored her with five awards for teaching excellence.</a:t>
            </a:r>
          </a:p>
          <a:p>
            <a:pPr eaLnBrk="1" hangingPunct="1">
              <a:lnSpc>
                <a:spcPct val="80000"/>
              </a:lnSpc>
            </a:pPr>
            <a:r>
              <a:rPr lang="en-US" altLang="en-US" sz="1600" b="0" dirty="0"/>
              <a:t>A specialist in U.S.-Native American relations and U.S.-Middle East relations, her own publication includes editing and contributing to </a:t>
            </a:r>
            <a:r>
              <a:rPr lang="en-US" altLang="en-US" sz="1600" b="0" i="1" dirty="0"/>
              <a:t>Always a People:  Oral Histories of Contemporary Woodland Indians; </a:t>
            </a:r>
            <a:r>
              <a:rPr lang="en-US" altLang="en-US" sz="1600" b="0" dirty="0"/>
              <a:t>“Mary Crow Dog:  A Story of the American Indian Movement and the United States,” published in</a:t>
            </a:r>
            <a:r>
              <a:rPr lang="en-US" altLang="en-US" sz="1600" b="0" i="1" dirty="0"/>
              <a:t> The Human Tradition in America since 1945</a:t>
            </a:r>
            <a:r>
              <a:rPr lang="en-US" altLang="en-US" sz="1600" b="0" dirty="0"/>
              <a:t>; “Colonialism, Nationalisms, and Identities in Egypt,” delivered before the American Ethnological Society; and “Indigenous Resistance at the United Nations:  The U.S., Egypt, and the UN,” delivered before the Indiana Association of Historians.</a:t>
            </a:r>
          </a:p>
          <a:p>
            <a:pPr eaLnBrk="1" hangingPunct="1">
              <a:lnSpc>
                <a:spcPct val="80000"/>
              </a:lnSpc>
            </a:pPr>
            <a:r>
              <a:rPr lang="en-US" altLang="en-US" sz="1600" b="0" dirty="0"/>
              <a:t>She holds a PhD in history from Indiana University and an MA and BA, magna cum laude, in history from the University of North Texas.</a:t>
            </a:r>
          </a:p>
        </p:txBody>
      </p:sp>
      <p:sp>
        <p:nvSpPr>
          <p:cNvPr id="37892" name="Slide Number Placeholder 1">
            <a:extLst>
              <a:ext uri="{FF2B5EF4-FFF2-40B4-BE49-F238E27FC236}">
                <a16:creationId xmlns:a16="http://schemas.microsoft.com/office/drawing/2014/main" id="{DF1CF4BE-BD7B-4D10-AB12-10DD9F909595}"/>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spcBef>
                <a:spcPct val="50000"/>
              </a:spcBef>
              <a:buClr>
                <a:srgbClr val="A52821"/>
              </a:buClr>
              <a:buSzPct val="80000"/>
              <a:buFont typeface="Wingdings" panose="05000000000000000000" pitchFamily="2" charset="2"/>
              <a:buChar char="§"/>
              <a:tabLst>
                <a:tab pos="341313" algn="l"/>
                <a:tab pos="1150938" algn="l"/>
              </a:tabLst>
              <a:defRPr sz="2400" b="1">
                <a:solidFill>
                  <a:srgbClr val="000000"/>
                </a:solidFill>
                <a:latin typeface="Arial" panose="020B0604020202020204" pitchFamily="34" charset="0"/>
              </a:defRPr>
            </a:lvl1pPr>
            <a:lvl2pPr marL="742950" indent="-28575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2pPr>
            <a:lvl3pPr marL="11430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3pPr>
            <a:lvl4pPr marL="16002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4pPr>
            <a:lvl5pPr marL="2057400" indent="-228600">
              <a:spcBef>
                <a:spcPct val="20000"/>
              </a:spcBef>
              <a:buClr>
                <a:srgbClr val="A5282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856CEEC4-E921-4A11-A044-1304E1D39DFA}" type="slidenum">
              <a:rPr lang="en-US" altLang="en-US" sz="700" b="0" smtClean="0">
                <a:solidFill>
                  <a:schemeClr val="tx1"/>
                </a:solidFill>
                <a:latin typeface="Myriad Pro"/>
              </a:rPr>
              <a:pPr>
                <a:spcBef>
                  <a:spcPct val="0"/>
                </a:spcBef>
                <a:buClrTx/>
                <a:buSzTx/>
                <a:buFontTx/>
                <a:buNone/>
              </a:pPr>
              <a:t>15</a:t>
            </a:fld>
            <a:endParaRPr lang="en-US" altLang="en-US" sz="700" b="0">
              <a:solidFill>
                <a:schemeClr val="tx1"/>
              </a:solidFill>
              <a:latin typeface="Myriad Pro"/>
            </a:endParaRP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AE5BCC30-6D42-46C7-A157-BC73225B6603}"/>
              </a:ext>
            </a:extLst>
          </p:cNvPr>
          <p:cNvSpPr>
            <a:spLocks noGrp="1" noChangeArrowheads="1"/>
          </p:cNvSpPr>
          <p:nvPr>
            <p:ph type="body" idx="1"/>
          </p:nvPr>
        </p:nvSpPr>
        <p:spPr/>
        <p:txBody>
          <a:bodyPr/>
          <a:lstStyle/>
          <a:p>
            <a:pPr eaLnBrk="1" hangingPunct="1">
              <a:lnSpc>
                <a:spcPct val="90000"/>
              </a:lnSpc>
            </a:pPr>
            <a:r>
              <a:rPr lang="en-US" altLang="en-US" dirty="0"/>
              <a:t>The Think/Write company</a:t>
            </a:r>
          </a:p>
          <a:p>
            <a:pPr lvl="1" eaLnBrk="1" hangingPunct="1">
              <a:lnSpc>
                <a:spcPct val="90000"/>
              </a:lnSpc>
            </a:pPr>
            <a:r>
              <a:rPr lang="en-US" altLang="en-US" sz="1800" dirty="0"/>
              <a:t>Strategic communications planning and issues management </a:t>
            </a:r>
          </a:p>
          <a:p>
            <a:pPr lvl="1" eaLnBrk="1" hangingPunct="1">
              <a:lnSpc>
                <a:spcPct val="90000"/>
              </a:lnSpc>
            </a:pPr>
            <a:r>
              <a:rPr lang="en-US" altLang="en-US" sz="1800" dirty="0"/>
              <a:t>Executive communication and speechwriting</a:t>
            </a:r>
          </a:p>
          <a:p>
            <a:pPr lvl="1" eaLnBrk="1" hangingPunct="1">
              <a:lnSpc>
                <a:spcPct val="90000"/>
              </a:lnSpc>
            </a:pPr>
            <a:r>
              <a:rPr lang="en-US" altLang="en-US" sz="1800" dirty="0"/>
              <a:t>Change management communications</a:t>
            </a:r>
          </a:p>
          <a:p>
            <a:pPr lvl="1" eaLnBrk="1" hangingPunct="1">
              <a:lnSpc>
                <a:spcPct val="90000"/>
              </a:lnSpc>
            </a:pPr>
            <a:r>
              <a:rPr lang="en-US" altLang="en-US" sz="1800" dirty="0"/>
              <a:t>Content creation and editorial support services</a:t>
            </a:r>
          </a:p>
          <a:p>
            <a:pPr lvl="1" eaLnBrk="1" hangingPunct="1">
              <a:lnSpc>
                <a:spcPct val="90000"/>
              </a:lnSpc>
            </a:pPr>
            <a:r>
              <a:rPr lang="en-US" altLang="en-US" sz="1800" dirty="0"/>
              <a:t>Executive and staff education</a:t>
            </a:r>
          </a:p>
          <a:p>
            <a:pPr eaLnBrk="1" hangingPunct="1">
              <a:lnSpc>
                <a:spcPct val="90000"/>
              </a:lnSpc>
            </a:pPr>
            <a:r>
              <a:rPr lang="en-US" altLang="en-US" dirty="0"/>
              <a:t>Formed 1997</a:t>
            </a:r>
          </a:p>
          <a:p>
            <a:pPr lvl="1" eaLnBrk="1" hangingPunct="1">
              <a:lnSpc>
                <a:spcPct val="90000"/>
              </a:lnSpc>
            </a:pPr>
            <a:r>
              <a:rPr lang="en-US" altLang="en-US" sz="1800" dirty="0"/>
              <a:t>Robert J. Cornet, PhD</a:t>
            </a:r>
          </a:p>
          <a:p>
            <a:pPr lvl="1" eaLnBrk="1" hangingPunct="1">
              <a:lnSpc>
                <a:spcPct val="90000"/>
              </a:lnSpc>
            </a:pPr>
            <a:r>
              <a:rPr lang="en-US" altLang="en-US" sz="1800" dirty="0"/>
              <a:t>Michelle Mannering, PhD</a:t>
            </a:r>
          </a:p>
          <a:p>
            <a:pPr lvl="1" eaLnBrk="1" hangingPunct="1">
              <a:lnSpc>
                <a:spcPct val="90000"/>
              </a:lnSpc>
            </a:pPr>
            <a:r>
              <a:rPr lang="en-US" altLang="en-US" sz="1800" dirty="0"/>
              <a:t>3 Affiliates</a:t>
            </a:r>
          </a:p>
          <a:p>
            <a:pPr lvl="2" eaLnBrk="1" hangingPunct="1">
              <a:lnSpc>
                <a:spcPct val="90000"/>
              </a:lnSpc>
            </a:pPr>
            <a:r>
              <a:rPr lang="en-US" altLang="en-US" sz="1800" dirty="0"/>
              <a:t>Graphic designer</a:t>
            </a:r>
          </a:p>
          <a:p>
            <a:pPr lvl="2" eaLnBrk="1" hangingPunct="1">
              <a:lnSpc>
                <a:spcPct val="90000"/>
              </a:lnSpc>
            </a:pPr>
            <a:r>
              <a:rPr lang="en-US" altLang="en-US" sz="1800" dirty="0"/>
              <a:t>2 university-based research specialists</a:t>
            </a:r>
          </a:p>
          <a:p>
            <a:pPr lvl="2" eaLnBrk="1" hangingPunct="1">
              <a:lnSpc>
                <a:spcPct val="90000"/>
              </a:lnSpc>
            </a:pPr>
            <a:endParaRPr lang="en-US" altLang="en-US" sz="1800" dirty="0"/>
          </a:p>
          <a:p>
            <a:pPr lvl="1" eaLnBrk="1" hangingPunct="1">
              <a:lnSpc>
                <a:spcPct val="90000"/>
              </a:lnSpc>
              <a:buFontTx/>
              <a:buNone/>
            </a:pPr>
            <a:endParaRPr lang="en-US" altLang="en-US" dirty="0">
              <a:solidFill>
                <a:schemeClr val="bg2"/>
              </a:solidFill>
            </a:endParaRPr>
          </a:p>
          <a:p>
            <a:pPr eaLnBrk="1" hangingPunct="1">
              <a:lnSpc>
                <a:spcPct val="90000"/>
              </a:lnSpc>
            </a:pPr>
            <a:endParaRPr lang="en-US" altLang="en-US" dirty="0">
              <a:solidFill>
                <a:schemeClr val="bg2"/>
              </a:solidFill>
            </a:endParaRPr>
          </a:p>
        </p:txBody>
      </p:sp>
      <p:sp>
        <p:nvSpPr>
          <p:cNvPr id="9219" name="Rectangle 3">
            <a:extLst>
              <a:ext uri="{FF2B5EF4-FFF2-40B4-BE49-F238E27FC236}">
                <a16:creationId xmlns:a16="http://schemas.microsoft.com/office/drawing/2014/main" id="{885573D7-E6F2-490A-8A99-44A5B9555E2F}"/>
              </a:ext>
            </a:extLst>
          </p:cNvPr>
          <p:cNvSpPr>
            <a:spLocks noGrp="1" noChangeArrowheads="1"/>
          </p:cNvSpPr>
          <p:nvPr>
            <p:ph type="title"/>
          </p:nvPr>
        </p:nvSpPr>
        <p:spPr/>
        <p:txBody>
          <a:bodyPr/>
          <a:lstStyle/>
          <a:p>
            <a:pPr eaLnBrk="1" hangingPunct="1">
              <a:lnSpc>
                <a:spcPct val="90000"/>
              </a:lnSpc>
            </a:pPr>
            <a:r>
              <a:rPr lang="en-US" altLang="en-US" sz="3200"/>
              <a:t>Who we are and what we do in brief</a:t>
            </a:r>
          </a:p>
        </p:txBody>
      </p:sp>
      <p:sp>
        <p:nvSpPr>
          <p:cNvPr id="9220" name="Slide Number Placeholder 1">
            <a:extLst>
              <a:ext uri="{FF2B5EF4-FFF2-40B4-BE49-F238E27FC236}">
                <a16:creationId xmlns:a16="http://schemas.microsoft.com/office/drawing/2014/main" id="{E2D87A51-612D-490E-B8C2-F6827D4E1B23}"/>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spcBef>
                <a:spcPct val="50000"/>
              </a:spcBef>
              <a:buClr>
                <a:srgbClr val="A52821"/>
              </a:buClr>
              <a:buSzPct val="80000"/>
              <a:buFont typeface="Wingdings" panose="05000000000000000000" pitchFamily="2" charset="2"/>
              <a:buChar char="§"/>
              <a:tabLst>
                <a:tab pos="341313" algn="l"/>
                <a:tab pos="1150938" algn="l"/>
              </a:tabLst>
              <a:defRPr sz="2400" b="1">
                <a:solidFill>
                  <a:srgbClr val="000000"/>
                </a:solidFill>
                <a:latin typeface="Arial" panose="020B0604020202020204" pitchFamily="34" charset="0"/>
              </a:defRPr>
            </a:lvl1pPr>
            <a:lvl2pPr marL="742950" indent="-28575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2pPr>
            <a:lvl3pPr marL="11430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3pPr>
            <a:lvl4pPr marL="16002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4pPr>
            <a:lvl5pPr marL="2057400" indent="-228600">
              <a:spcBef>
                <a:spcPct val="20000"/>
              </a:spcBef>
              <a:buClr>
                <a:srgbClr val="A5282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FE6C6D22-41C7-4DB9-A171-9831CB88A39C}" type="slidenum">
              <a:rPr lang="en-US" altLang="en-US" sz="700" b="0" smtClean="0">
                <a:solidFill>
                  <a:schemeClr val="tx1"/>
                </a:solidFill>
                <a:latin typeface="Myriad Pro"/>
              </a:rPr>
              <a:pPr>
                <a:spcBef>
                  <a:spcPct val="0"/>
                </a:spcBef>
                <a:buClrTx/>
                <a:buSzTx/>
                <a:buFontTx/>
                <a:buNone/>
              </a:pPr>
              <a:t>2</a:t>
            </a:fld>
            <a:endParaRPr lang="en-US" altLang="en-US" sz="700" b="0">
              <a:solidFill>
                <a:schemeClr val="tx1"/>
              </a:solidFill>
              <a:latin typeface="Myriad Pro"/>
            </a:endParaRP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A13364C-B549-4481-83B9-80D63E6F4947}"/>
              </a:ext>
            </a:extLst>
          </p:cNvPr>
          <p:cNvSpPr>
            <a:spLocks noGrp="1" noChangeArrowheads="1"/>
          </p:cNvSpPr>
          <p:nvPr>
            <p:ph type="title"/>
          </p:nvPr>
        </p:nvSpPr>
        <p:spPr/>
        <p:txBody>
          <a:bodyPr/>
          <a:lstStyle/>
          <a:p>
            <a:pPr eaLnBrk="1" hangingPunct="1"/>
            <a:r>
              <a:rPr lang="en-US" altLang="en-US" sz="3200"/>
              <a:t>Partial list of organizations served</a:t>
            </a:r>
          </a:p>
        </p:txBody>
      </p:sp>
      <p:sp>
        <p:nvSpPr>
          <p:cNvPr id="11267" name="Rectangle 3">
            <a:extLst>
              <a:ext uri="{FF2B5EF4-FFF2-40B4-BE49-F238E27FC236}">
                <a16:creationId xmlns:a16="http://schemas.microsoft.com/office/drawing/2014/main" id="{D485F65D-5227-43DA-8AF1-3DE2A219C975}"/>
              </a:ext>
            </a:extLst>
          </p:cNvPr>
          <p:cNvSpPr>
            <a:spLocks noGrp="1" noChangeArrowheads="1"/>
          </p:cNvSpPr>
          <p:nvPr>
            <p:ph type="body" sz="half" idx="1"/>
          </p:nvPr>
        </p:nvSpPr>
        <p:spPr/>
        <p:txBody>
          <a:bodyPr/>
          <a:lstStyle/>
          <a:p>
            <a:pPr eaLnBrk="1" hangingPunct="1">
              <a:lnSpc>
                <a:spcPct val="90000"/>
              </a:lnSpc>
            </a:pPr>
            <a:r>
              <a:rPr lang="en-US" altLang="en-US" sz="2400" dirty="0"/>
              <a:t>For profit </a:t>
            </a:r>
          </a:p>
          <a:p>
            <a:pPr lvl="1" eaLnBrk="1" hangingPunct="1">
              <a:lnSpc>
                <a:spcPct val="90000"/>
              </a:lnSpc>
            </a:pPr>
            <a:r>
              <a:rPr lang="en-US" altLang="en-US" sz="2000" dirty="0"/>
              <a:t>AVANGRID</a:t>
            </a:r>
          </a:p>
          <a:p>
            <a:pPr lvl="1" eaLnBrk="1" hangingPunct="1">
              <a:lnSpc>
                <a:spcPct val="90000"/>
              </a:lnSpc>
            </a:pPr>
            <a:r>
              <a:rPr lang="en-US" altLang="en-US" sz="2000" dirty="0"/>
              <a:t>Diageo North America</a:t>
            </a:r>
          </a:p>
          <a:p>
            <a:pPr lvl="1" eaLnBrk="1" hangingPunct="1">
              <a:lnSpc>
                <a:spcPct val="90000"/>
              </a:lnSpc>
            </a:pPr>
            <a:r>
              <a:rPr lang="en-US" altLang="en-US" sz="2000" dirty="0"/>
              <a:t>Tillinghast-Towers Perrin</a:t>
            </a:r>
          </a:p>
          <a:p>
            <a:pPr lvl="1" eaLnBrk="1" hangingPunct="1">
              <a:lnSpc>
                <a:spcPct val="90000"/>
              </a:lnSpc>
            </a:pPr>
            <a:r>
              <a:rPr lang="en-US" altLang="en-US" sz="2000" dirty="0"/>
              <a:t>Miller Brewing</a:t>
            </a:r>
          </a:p>
          <a:p>
            <a:pPr lvl="1" eaLnBrk="1" hangingPunct="1">
              <a:lnSpc>
                <a:spcPct val="90000"/>
              </a:lnSpc>
            </a:pPr>
            <a:r>
              <a:rPr lang="en-US" altLang="en-US" sz="2000" dirty="0"/>
              <a:t>Kohl’s Department Stores</a:t>
            </a:r>
          </a:p>
          <a:p>
            <a:pPr lvl="1" eaLnBrk="1" hangingPunct="1">
              <a:lnSpc>
                <a:spcPct val="90000"/>
              </a:lnSpc>
            </a:pPr>
            <a:r>
              <a:rPr lang="en-US" altLang="en-US" sz="2000" dirty="0"/>
              <a:t>Eli Lilly</a:t>
            </a:r>
          </a:p>
          <a:p>
            <a:pPr lvl="1" eaLnBrk="1" hangingPunct="1">
              <a:lnSpc>
                <a:spcPct val="90000"/>
              </a:lnSpc>
            </a:pPr>
            <a:r>
              <a:rPr lang="en-US" altLang="en-US" sz="2000" dirty="0"/>
              <a:t>KPMG Peat Marwick</a:t>
            </a:r>
          </a:p>
          <a:p>
            <a:pPr lvl="1" eaLnBrk="1" hangingPunct="1">
              <a:lnSpc>
                <a:spcPct val="90000"/>
              </a:lnSpc>
            </a:pPr>
            <a:r>
              <a:rPr lang="en-US" altLang="en-US" sz="2000" dirty="0"/>
              <a:t>NBC</a:t>
            </a:r>
          </a:p>
          <a:p>
            <a:pPr lvl="1" eaLnBrk="1" hangingPunct="1">
              <a:lnSpc>
                <a:spcPct val="90000"/>
              </a:lnSpc>
            </a:pPr>
            <a:r>
              <a:rPr lang="en-US" altLang="en-US" sz="2000" dirty="0"/>
              <a:t>Philip Morris</a:t>
            </a:r>
          </a:p>
          <a:p>
            <a:pPr lvl="1" eaLnBrk="1" hangingPunct="1">
              <a:lnSpc>
                <a:spcPct val="90000"/>
              </a:lnSpc>
            </a:pPr>
            <a:r>
              <a:rPr lang="en-US" altLang="en-US" sz="2000" dirty="0"/>
              <a:t>CDI Global</a:t>
            </a:r>
          </a:p>
          <a:p>
            <a:pPr lvl="1" eaLnBrk="1" hangingPunct="1">
              <a:lnSpc>
                <a:spcPct val="90000"/>
              </a:lnSpc>
            </a:pPr>
            <a:endParaRPr lang="en-US" altLang="en-US" sz="2000" dirty="0"/>
          </a:p>
          <a:p>
            <a:pPr eaLnBrk="1" hangingPunct="1">
              <a:lnSpc>
                <a:spcPct val="90000"/>
              </a:lnSpc>
              <a:buFontTx/>
              <a:buNone/>
            </a:pPr>
            <a:endParaRPr lang="en-US" altLang="en-US" sz="2400" dirty="0"/>
          </a:p>
        </p:txBody>
      </p:sp>
      <p:sp>
        <p:nvSpPr>
          <p:cNvPr id="11268" name="Rectangle 4">
            <a:extLst>
              <a:ext uri="{FF2B5EF4-FFF2-40B4-BE49-F238E27FC236}">
                <a16:creationId xmlns:a16="http://schemas.microsoft.com/office/drawing/2014/main" id="{22F153F7-35A2-43D7-906E-501A41F564CC}"/>
              </a:ext>
            </a:extLst>
          </p:cNvPr>
          <p:cNvSpPr>
            <a:spLocks noGrp="1" noChangeArrowheads="1"/>
          </p:cNvSpPr>
          <p:nvPr>
            <p:ph type="body" sz="half" idx="2"/>
          </p:nvPr>
        </p:nvSpPr>
        <p:spPr/>
        <p:txBody>
          <a:bodyPr/>
          <a:lstStyle/>
          <a:p>
            <a:pPr eaLnBrk="1" hangingPunct="1">
              <a:lnSpc>
                <a:spcPct val="90000"/>
              </a:lnSpc>
            </a:pPr>
            <a:r>
              <a:rPr lang="en-US" altLang="en-US" sz="2400" dirty="0"/>
              <a:t>Non-profit</a:t>
            </a:r>
          </a:p>
          <a:p>
            <a:pPr lvl="1" eaLnBrk="1" hangingPunct="1">
              <a:lnSpc>
                <a:spcPct val="90000"/>
              </a:lnSpc>
            </a:pPr>
            <a:r>
              <a:rPr lang="en-US" altLang="en-US" sz="2000" dirty="0" err="1"/>
              <a:t>EvergreenHealth</a:t>
            </a:r>
            <a:r>
              <a:rPr lang="en-US" altLang="en-US" sz="2000" dirty="0"/>
              <a:t>, Seattle</a:t>
            </a:r>
          </a:p>
          <a:p>
            <a:pPr lvl="1" eaLnBrk="1" hangingPunct="1">
              <a:lnSpc>
                <a:spcPct val="90000"/>
              </a:lnSpc>
            </a:pPr>
            <a:r>
              <a:rPr lang="en-US" altLang="en-US" sz="2000" dirty="0"/>
              <a:t>Exempla Healthcare, Denver</a:t>
            </a:r>
          </a:p>
          <a:p>
            <a:pPr lvl="1" eaLnBrk="1" hangingPunct="1">
              <a:lnSpc>
                <a:spcPct val="90000"/>
              </a:lnSpc>
            </a:pPr>
            <a:r>
              <a:rPr lang="en-US" altLang="en-US" sz="2000" dirty="0"/>
              <a:t>Greater Baltimore Medical Center</a:t>
            </a:r>
          </a:p>
          <a:p>
            <a:pPr lvl="1" eaLnBrk="1" hangingPunct="1">
              <a:lnSpc>
                <a:spcPct val="90000"/>
              </a:lnSpc>
            </a:pPr>
            <a:r>
              <a:rPr lang="en-US" altLang="en-US" sz="2000" dirty="0"/>
              <a:t>Clarian Health, Indianapolis</a:t>
            </a:r>
          </a:p>
          <a:p>
            <a:pPr lvl="1" eaLnBrk="1" hangingPunct="1">
              <a:lnSpc>
                <a:spcPct val="90000"/>
              </a:lnSpc>
            </a:pPr>
            <a:r>
              <a:rPr lang="en-US" altLang="en-US" sz="2000" dirty="0"/>
              <a:t>Fordham University Graduate School of Business, New York City </a:t>
            </a:r>
          </a:p>
          <a:p>
            <a:pPr lvl="1" eaLnBrk="1" hangingPunct="1">
              <a:lnSpc>
                <a:spcPct val="90000"/>
              </a:lnSpc>
            </a:pPr>
            <a:r>
              <a:rPr lang="en-US" altLang="en-US" sz="2000" dirty="0"/>
              <a:t>Butler University, Indianapolis</a:t>
            </a:r>
          </a:p>
          <a:p>
            <a:pPr lvl="1" eaLnBrk="1" hangingPunct="1">
              <a:lnSpc>
                <a:spcPct val="90000"/>
              </a:lnSpc>
            </a:pPr>
            <a:r>
              <a:rPr lang="en-US" altLang="en-US" sz="2000" dirty="0"/>
              <a:t>Al </a:t>
            </a:r>
            <a:r>
              <a:rPr lang="en-US" altLang="en-US" sz="2000" dirty="0" err="1"/>
              <a:t>Shaqab</a:t>
            </a:r>
            <a:r>
              <a:rPr lang="en-US" altLang="en-US" sz="2000" dirty="0"/>
              <a:t>, a member of the Qatar Foundation for Education, Science and Community Development</a:t>
            </a:r>
          </a:p>
          <a:p>
            <a:pPr lvl="1" eaLnBrk="1" hangingPunct="1">
              <a:lnSpc>
                <a:spcPct val="90000"/>
              </a:lnSpc>
            </a:pPr>
            <a:endParaRPr lang="en-US" altLang="en-US" sz="2000" dirty="0"/>
          </a:p>
          <a:p>
            <a:pPr lvl="1" eaLnBrk="1" hangingPunct="1">
              <a:lnSpc>
                <a:spcPct val="90000"/>
              </a:lnSpc>
            </a:pPr>
            <a:endParaRPr lang="en-US" altLang="en-US" sz="2000" dirty="0"/>
          </a:p>
          <a:p>
            <a:pPr lvl="1" eaLnBrk="1" hangingPunct="1">
              <a:lnSpc>
                <a:spcPct val="90000"/>
              </a:lnSpc>
            </a:pPr>
            <a:endParaRPr lang="en-US" altLang="en-US" sz="2000" dirty="0"/>
          </a:p>
          <a:p>
            <a:pPr eaLnBrk="1" hangingPunct="1">
              <a:lnSpc>
                <a:spcPct val="90000"/>
              </a:lnSpc>
            </a:pPr>
            <a:endParaRPr lang="en-US" altLang="en-US" sz="2400" dirty="0"/>
          </a:p>
        </p:txBody>
      </p:sp>
      <p:sp>
        <p:nvSpPr>
          <p:cNvPr id="11269" name="Slide Number Placeholder 1">
            <a:extLst>
              <a:ext uri="{FF2B5EF4-FFF2-40B4-BE49-F238E27FC236}">
                <a16:creationId xmlns:a16="http://schemas.microsoft.com/office/drawing/2014/main" id="{17861138-2093-469F-9678-6877FD30BE19}"/>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spcBef>
                <a:spcPct val="50000"/>
              </a:spcBef>
              <a:buClr>
                <a:srgbClr val="A52821"/>
              </a:buClr>
              <a:buSzPct val="80000"/>
              <a:buFont typeface="Wingdings" panose="05000000000000000000" pitchFamily="2" charset="2"/>
              <a:buChar char="§"/>
              <a:tabLst>
                <a:tab pos="341313" algn="l"/>
                <a:tab pos="1150938" algn="l"/>
              </a:tabLst>
              <a:defRPr sz="2400" b="1">
                <a:solidFill>
                  <a:srgbClr val="000000"/>
                </a:solidFill>
                <a:latin typeface="Arial" panose="020B0604020202020204" pitchFamily="34" charset="0"/>
              </a:defRPr>
            </a:lvl1pPr>
            <a:lvl2pPr marL="742950" indent="-28575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2pPr>
            <a:lvl3pPr marL="11430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3pPr>
            <a:lvl4pPr marL="16002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4pPr>
            <a:lvl5pPr marL="2057400" indent="-228600">
              <a:spcBef>
                <a:spcPct val="20000"/>
              </a:spcBef>
              <a:buClr>
                <a:srgbClr val="A5282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2FA30370-5188-4EEC-9F2F-04F97209E08B}" type="slidenum">
              <a:rPr lang="en-US" altLang="en-US" sz="700" b="0" smtClean="0">
                <a:solidFill>
                  <a:schemeClr val="tx1"/>
                </a:solidFill>
                <a:latin typeface="Myriad Pro"/>
              </a:rPr>
              <a:pPr>
                <a:spcBef>
                  <a:spcPct val="0"/>
                </a:spcBef>
                <a:buClrTx/>
                <a:buSzTx/>
                <a:buFontTx/>
                <a:buNone/>
              </a:pPr>
              <a:t>3</a:t>
            </a:fld>
            <a:endParaRPr lang="en-US" altLang="en-US" sz="700" b="0">
              <a:solidFill>
                <a:schemeClr val="tx1"/>
              </a:solidFill>
              <a:latin typeface="Myriad Pro"/>
            </a:endParaRP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2AE9C-49AC-01E5-B1CD-123296DBEAB8}"/>
              </a:ext>
            </a:extLst>
          </p:cNvPr>
          <p:cNvSpPr>
            <a:spLocks noGrp="1"/>
          </p:cNvSpPr>
          <p:nvPr>
            <p:ph type="title"/>
          </p:nvPr>
        </p:nvSpPr>
        <p:spPr/>
        <p:txBody>
          <a:bodyPr/>
          <a:lstStyle/>
          <a:p>
            <a:r>
              <a:rPr lang="en-US" altLang="en-US" sz="2400" dirty="0"/>
              <a:t>Strategy and issues management</a:t>
            </a:r>
            <a:endParaRPr lang="en-US" dirty="0"/>
          </a:p>
        </p:txBody>
      </p:sp>
      <p:sp>
        <p:nvSpPr>
          <p:cNvPr id="3" name="Content Placeholder 2">
            <a:extLst>
              <a:ext uri="{FF2B5EF4-FFF2-40B4-BE49-F238E27FC236}">
                <a16:creationId xmlns:a16="http://schemas.microsoft.com/office/drawing/2014/main" id="{E89CA6C9-48BF-AA59-3D61-5D6CE1BAC845}"/>
              </a:ext>
            </a:extLst>
          </p:cNvPr>
          <p:cNvSpPr>
            <a:spLocks noGrp="1"/>
          </p:cNvSpPr>
          <p:nvPr>
            <p:ph idx="1"/>
          </p:nvPr>
        </p:nvSpPr>
        <p:spPr/>
        <p:txBody>
          <a:bodyPr/>
          <a:lstStyle/>
          <a:p>
            <a:pPr marL="339725" indent="-339725"/>
            <a:r>
              <a:rPr lang="en-US" dirty="0"/>
              <a:t>We use the principles of stakeholder management to create strategies that advance an organization’s objectives</a:t>
            </a:r>
          </a:p>
          <a:p>
            <a:pPr marL="692150" lvl="1" indent="-339725"/>
            <a:r>
              <a:rPr lang="en-US" dirty="0"/>
              <a:t>What are stakeholders doing now to help or hurt the organization achieving those objectives?</a:t>
            </a:r>
          </a:p>
          <a:p>
            <a:pPr marL="692150" lvl="1" indent="-339725"/>
            <a:r>
              <a:rPr lang="en-US" dirty="0"/>
              <a:t>Why are stakeholders taking those actions?</a:t>
            </a:r>
          </a:p>
          <a:p>
            <a:pPr marL="692150" lvl="1" indent="-339725"/>
            <a:r>
              <a:rPr lang="en-US" dirty="0"/>
              <a:t>What can the organization do or say to increase stakeholder cooperation and reduce stakeholder threat for the business’s objectives?</a:t>
            </a:r>
          </a:p>
          <a:p>
            <a:pPr marL="339725" indent="-339725"/>
            <a:r>
              <a:rPr lang="en-US" dirty="0">
                <a:effectLst/>
                <a:latin typeface="Calibri" panose="020F0502020204030204" pitchFamily="34" charset="0"/>
                <a:ea typeface="Calibri" panose="020F0502020204030204" pitchFamily="34" charset="0"/>
                <a:cs typeface="Times New Roman" panose="02020603050405020304" pitchFamily="18" charset="0"/>
              </a:rPr>
              <a:t>Our clients say it best: </a:t>
            </a:r>
          </a:p>
          <a:p>
            <a:pPr marL="692150" lvl="1" indent="-339725"/>
            <a:r>
              <a:rPr lang="en-US" dirty="0">
                <a:effectLst/>
                <a:latin typeface="Calibri" panose="020F0502020204030204" pitchFamily="34" charset="0"/>
                <a:ea typeface="Calibri" panose="020F0502020204030204" pitchFamily="34" charset="0"/>
                <a:cs typeface="Times New Roman" panose="02020603050405020304" pitchFamily="18" charset="0"/>
              </a:rPr>
              <a:t>We have “the rare ability to dive into a problem—or opportunity – and bring forth a strategic solution that is new, on point, and addresses the issue in ways no one had considered”</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altLang="en-US" dirty="0"/>
          </a:p>
          <a:p>
            <a:pPr marL="692150" lvl="1" indent="-339725"/>
            <a:endParaRPr lang="en-US" dirty="0"/>
          </a:p>
        </p:txBody>
      </p:sp>
      <p:sp>
        <p:nvSpPr>
          <p:cNvPr id="4" name="Slide Number Placeholder 3">
            <a:extLst>
              <a:ext uri="{FF2B5EF4-FFF2-40B4-BE49-F238E27FC236}">
                <a16:creationId xmlns:a16="http://schemas.microsoft.com/office/drawing/2014/main" id="{3C9EAB91-E65A-FA0E-83DC-7D1ACE72CCA7}"/>
              </a:ext>
            </a:extLst>
          </p:cNvPr>
          <p:cNvSpPr>
            <a:spLocks noGrp="1"/>
          </p:cNvSpPr>
          <p:nvPr>
            <p:ph type="sldNum" sz="quarter" idx="10"/>
          </p:nvPr>
        </p:nvSpPr>
        <p:spPr/>
        <p:txBody>
          <a:bodyPr/>
          <a:lstStyle/>
          <a:p>
            <a:pPr>
              <a:defRPr/>
            </a:pPr>
            <a:fld id="{19CAAF00-8513-4C3A-927F-2715DCB498D7}" type="slidenum">
              <a:rPr lang="en-US" altLang="en-US" smtClean="0"/>
              <a:pPr>
                <a:defRPr/>
              </a:pPr>
              <a:t>4</a:t>
            </a:fld>
            <a:endParaRPr lang="en-US" altLang="en-US" dirty="0"/>
          </a:p>
        </p:txBody>
      </p:sp>
    </p:spTree>
    <p:extLst>
      <p:ext uri="{BB962C8B-B14F-4D97-AF65-F5344CB8AC3E}">
        <p14:creationId xmlns:p14="http://schemas.microsoft.com/office/powerpoint/2010/main" val="3447811186"/>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2E1FFBB3-5CC1-4279-8C3C-05B7C41F9B8A}"/>
              </a:ext>
            </a:extLst>
          </p:cNvPr>
          <p:cNvSpPr>
            <a:spLocks noGrp="1" noChangeArrowheads="1"/>
          </p:cNvSpPr>
          <p:nvPr>
            <p:ph type="title"/>
          </p:nvPr>
        </p:nvSpPr>
        <p:spPr/>
        <p:txBody>
          <a:bodyPr/>
          <a:lstStyle/>
          <a:p>
            <a:pPr eaLnBrk="1" hangingPunct="1"/>
            <a:r>
              <a:rPr lang="en-US" altLang="en-US"/>
              <a:t>Cases</a:t>
            </a:r>
          </a:p>
        </p:txBody>
      </p:sp>
      <p:sp>
        <p:nvSpPr>
          <p:cNvPr id="21507" name="Rectangle 3">
            <a:extLst>
              <a:ext uri="{FF2B5EF4-FFF2-40B4-BE49-F238E27FC236}">
                <a16:creationId xmlns:a16="http://schemas.microsoft.com/office/drawing/2014/main" id="{7BFE585C-A224-4E15-A0E8-1E7F0AB9E9A1}"/>
              </a:ext>
            </a:extLst>
          </p:cNvPr>
          <p:cNvSpPr>
            <a:spLocks noGrp="1" noChangeArrowheads="1"/>
          </p:cNvSpPr>
          <p:nvPr>
            <p:ph type="body" idx="1"/>
          </p:nvPr>
        </p:nvSpPr>
        <p:spPr>
          <a:xfrm>
            <a:off x="685800" y="987552"/>
            <a:ext cx="7772400" cy="4864608"/>
          </a:xfrm>
        </p:spPr>
        <p:txBody>
          <a:bodyPr/>
          <a:lstStyle/>
          <a:p>
            <a:pPr eaLnBrk="1" hangingPunct="1">
              <a:lnSpc>
                <a:spcPct val="80000"/>
              </a:lnSpc>
            </a:pPr>
            <a:r>
              <a:rPr lang="en-US" altLang="en-US" dirty="0"/>
              <a:t>Our strategy and issues management projects have helped</a:t>
            </a:r>
            <a:r>
              <a:rPr lang="en-US" altLang="en-US" sz="2000" dirty="0"/>
              <a:t>:</a:t>
            </a:r>
          </a:p>
          <a:p>
            <a:pPr lvl="1" eaLnBrk="1" hangingPunct="1">
              <a:lnSpc>
                <a:spcPct val="80000"/>
              </a:lnSpc>
            </a:pPr>
            <a:r>
              <a:rPr lang="en-US" altLang="en-US" sz="1600" dirty="0"/>
              <a:t>The world’s leading beverage alcohol company gain the understanding and assent of its major stakeholders in the most significant transformation of the US spirits industry since Prohibition, that is, the consolidation of the company’s route to market with strategic distributors</a:t>
            </a:r>
          </a:p>
          <a:p>
            <a:pPr lvl="1" eaLnBrk="1" hangingPunct="1">
              <a:lnSpc>
                <a:spcPct val="80000"/>
              </a:lnSpc>
            </a:pPr>
            <a:r>
              <a:rPr lang="en-US" altLang="en-US" sz="1600" dirty="0"/>
              <a:t>One of the leading healthcare systems in Denver defend itself from a hostile takeover by one of its sponsors through creating a combined, direct-contact, and web-based grassroots advocacy campaign, supported by dominating media relations; the campaign drew enough support that the system’s “pro” stakeholders actually ran the campaign themselves on behalf of the community</a:t>
            </a:r>
          </a:p>
          <a:p>
            <a:pPr lvl="1" eaLnBrk="1" hangingPunct="1">
              <a:lnSpc>
                <a:spcPct val="80000"/>
              </a:lnSpc>
            </a:pPr>
            <a:r>
              <a:rPr lang="en-US" altLang="en-US" sz="1600" dirty="0"/>
              <a:t>A renovated drug/alcohol and mental health program reach its annual growth objectives in the first four months of operation, in part by “shadowing” the marketing tactics of beverage alcohol producers to reach potential clients at times when they are likely to be thinking about their drinking practices, including using alcohol to self-medicate their mental illness</a:t>
            </a:r>
          </a:p>
        </p:txBody>
      </p:sp>
      <p:sp>
        <p:nvSpPr>
          <p:cNvPr id="21508" name="Slide Number Placeholder 1">
            <a:extLst>
              <a:ext uri="{FF2B5EF4-FFF2-40B4-BE49-F238E27FC236}">
                <a16:creationId xmlns:a16="http://schemas.microsoft.com/office/drawing/2014/main" id="{6AF58069-D513-490E-9288-44D427DBEF56}"/>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spcBef>
                <a:spcPct val="50000"/>
              </a:spcBef>
              <a:buClr>
                <a:srgbClr val="A52821"/>
              </a:buClr>
              <a:buSzPct val="80000"/>
              <a:buFont typeface="Wingdings" panose="05000000000000000000" pitchFamily="2" charset="2"/>
              <a:buChar char="§"/>
              <a:tabLst>
                <a:tab pos="341313" algn="l"/>
                <a:tab pos="1150938" algn="l"/>
              </a:tabLst>
              <a:defRPr sz="2400" b="1">
                <a:solidFill>
                  <a:srgbClr val="000000"/>
                </a:solidFill>
                <a:latin typeface="Arial" panose="020B0604020202020204" pitchFamily="34" charset="0"/>
              </a:defRPr>
            </a:lvl1pPr>
            <a:lvl2pPr marL="742950" indent="-28575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2pPr>
            <a:lvl3pPr marL="11430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3pPr>
            <a:lvl4pPr marL="16002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4pPr>
            <a:lvl5pPr marL="2057400" indent="-228600">
              <a:spcBef>
                <a:spcPct val="20000"/>
              </a:spcBef>
              <a:buClr>
                <a:srgbClr val="A5282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8FB3E1C4-C66D-47BE-95AC-576B8E0149B5}" type="slidenum">
              <a:rPr lang="en-US" altLang="en-US" sz="700" b="0" smtClean="0">
                <a:solidFill>
                  <a:schemeClr val="tx1"/>
                </a:solidFill>
                <a:latin typeface="Myriad Pro"/>
              </a:rPr>
              <a:pPr>
                <a:spcBef>
                  <a:spcPct val="0"/>
                </a:spcBef>
                <a:buClrTx/>
                <a:buSzTx/>
                <a:buFontTx/>
                <a:buNone/>
              </a:pPr>
              <a:t>5</a:t>
            </a:fld>
            <a:endParaRPr lang="en-US" altLang="en-US" sz="700" b="0">
              <a:solidFill>
                <a:schemeClr val="tx1"/>
              </a:solidFill>
              <a:latin typeface="Myriad Pro"/>
            </a:endParaRP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6E0C6A7-4EDC-4F4F-8339-FAB3AA5DDC9A}"/>
              </a:ext>
            </a:extLst>
          </p:cNvPr>
          <p:cNvSpPr>
            <a:spLocks noGrp="1" noChangeArrowheads="1"/>
          </p:cNvSpPr>
          <p:nvPr>
            <p:ph type="title"/>
          </p:nvPr>
        </p:nvSpPr>
        <p:spPr/>
        <p:txBody>
          <a:bodyPr/>
          <a:lstStyle/>
          <a:p>
            <a:pPr eaLnBrk="1" hangingPunct="1"/>
            <a:r>
              <a:rPr lang="en-US" altLang="en-US" dirty="0"/>
              <a:t>Executive communications</a:t>
            </a:r>
          </a:p>
        </p:txBody>
      </p:sp>
      <p:sp>
        <p:nvSpPr>
          <p:cNvPr id="13315" name="Rectangle 3">
            <a:extLst>
              <a:ext uri="{FF2B5EF4-FFF2-40B4-BE49-F238E27FC236}">
                <a16:creationId xmlns:a16="http://schemas.microsoft.com/office/drawing/2014/main" id="{AF4E5F88-32AE-45B8-BD6C-9FF1EA9F8819}"/>
              </a:ext>
            </a:extLst>
          </p:cNvPr>
          <p:cNvSpPr>
            <a:spLocks noGrp="1" noChangeArrowheads="1"/>
          </p:cNvSpPr>
          <p:nvPr>
            <p:ph type="body" idx="1"/>
          </p:nvPr>
        </p:nvSpPr>
        <p:spPr/>
        <p:txBody>
          <a:bodyPr/>
          <a:lstStyle/>
          <a:p>
            <a:pPr eaLnBrk="1" hangingPunct="1">
              <a:lnSpc>
                <a:spcPct val="80000"/>
              </a:lnSpc>
            </a:pPr>
            <a:r>
              <a:rPr lang="en-US" altLang="en-US" dirty="0"/>
              <a:t>We create a systematic plan to place executives on key platforms and manage other content opportunities</a:t>
            </a:r>
          </a:p>
          <a:p>
            <a:pPr eaLnBrk="1" hangingPunct="1">
              <a:lnSpc>
                <a:spcPct val="80000"/>
              </a:lnSpc>
            </a:pPr>
            <a:r>
              <a:rPr lang="en-US" altLang="en-US" dirty="0"/>
              <a:t>Then we execute the plan by helping executives find the right words and right ideas to advance their interests </a:t>
            </a:r>
            <a:r>
              <a:rPr kumimoji="0" lang="en-US" altLang="en-US" sz="2400" b="1" i="0" u="none" strike="noStrike" kern="0" cap="none" spc="0" normalizeH="0" baseline="0" noProof="0" dirty="0">
                <a:ln>
                  <a:noFill/>
                </a:ln>
                <a:solidFill>
                  <a:srgbClr val="000000"/>
                </a:solidFill>
                <a:effectLst/>
                <a:uLnTx/>
                <a:uFillTx/>
                <a:latin typeface="Arial"/>
                <a:ea typeface="+mn-ea"/>
                <a:cs typeface="+mn-cs"/>
              </a:rPr>
              <a:t>with their stakeholders </a:t>
            </a:r>
            <a:r>
              <a:rPr lang="en-US" altLang="en-US" dirty="0"/>
              <a:t>through</a:t>
            </a:r>
          </a:p>
          <a:p>
            <a:pPr lvl="1" eaLnBrk="1" hangingPunct="1">
              <a:lnSpc>
                <a:spcPct val="80000"/>
              </a:lnSpc>
            </a:pPr>
            <a:r>
              <a:rPr lang="en-US" altLang="en-US" dirty="0"/>
              <a:t>Speechwriting</a:t>
            </a:r>
          </a:p>
          <a:p>
            <a:pPr lvl="1" eaLnBrk="1" hangingPunct="1">
              <a:lnSpc>
                <a:spcPct val="80000"/>
              </a:lnSpc>
            </a:pPr>
            <a:r>
              <a:rPr lang="en-US" altLang="en-US" dirty="0"/>
              <a:t>By-lined articles</a:t>
            </a:r>
          </a:p>
          <a:p>
            <a:pPr lvl="1" eaLnBrk="1" hangingPunct="1">
              <a:lnSpc>
                <a:spcPct val="80000"/>
              </a:lnSpc>
            </a:pPr>
            <a:r>
              <a:rPr lang="en-US" altLang="en-US" dirty="0"/>
              <a:t>Op-eds</a:t>
            </a:r>
          </a:p>
          <a:p>
            <a:pPr lvl="1" eaLnBrk="1" hangingPunct="1">
              <a:lnSpc>
                <a:spcPct val="80000"/>
              </a:lnSpc>
            </a:pPr>
            <a:r>
              <a:rPr lang="en-US" altLang="en-US" dirty="0"/>
              <a:t>Blogs</a:t>
            </a:r>
          </a:p>
          <a:p>
            <a:pPr lvl="1" eaLnBrk="1" hangingPunct="1">
              <a:lnSpc>
                <a:spcPct val="80000"/>
              </a:lnSpc>
            </a:pPr>
            <a:r>
              <a:rPr lang="en-US" altLang="en-US" dirty="0"/>
              <a:t>Social media</a:t>
            </a:r>
          </a:p>
          <a:p>
            <a:pPr eaLnBrk="1" hangingPunct="1">
              <a:lnSpc>
                <a:spcPct val="80000"/>
              </a:lnSpc>
            </a:pPr>
            <a:r>
              <a:rPr lang="en-US" altLang="en-US" dirty="0"/>
              <a:t>We also provide speech coaching</a:t>
            </a:r>
          </a:p>
          <a:p>
            <a:pPr lvl="1" eaLnBrk="1" hangingPunct="1">
              <a:lnSpc>
                <a:spcPct val="80000"/>
              </a:lnSpc>
            </a:pPr>
            <a:r>
              <a:rPr lang="en-US" altLang="en-US" dirty="0"/>
              <a:t>Including how to handle hostile audiences successfully</a:t>
            </a:r>
          </a:p>
        </p:txBody>
      </p:sp>
      <p:sp>
        <p:nvSpPr>
          <p:cNvPr id="13316" name="Slide Number Placeholder 1">
            <a:extLst>
              <a:ext uri="{FF2B5EF4-FFF2-40B4-BE49-F238E27FC236}">
                <a16:creationId xmlns:a16="http://schemas.microsoft.com/office/drawing/2014/main" id="{16091645-502C-4AB6-8F9D-1671614B680B}"/>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spcBef>
                <a:spcPct val="50000"/>
              </a:spcBef>
              <a:buClr>
                <a:srgbClr val="A52821"/>
              </a:buClr>
              <a:buSzPct val="80000"/>
              <a:buFont typeface="Wingdings" panose="05000000000000000000" pitchFamily="2" charset="2"/>
              <a:buChar char="§"/>
              <a:tabLst>
                <a:tab pos="341313" algn="l"/>
                <a:tab pos="1150938" algn="l"/>
              </a:tabLst>
              <a:defRPr sz="2400" b="1">
                <a:solidFill>
                  <a:srgbClr val="000000"/>
                </a:solidFill>
                <a:latin typeface="Arial" panose="020B0604020202020204" pitchFamily="34" charset="0"/>
              </a:defRPr>
            </a:lvl1pPr>
            <a:lvl2pPr marL="742950" indent="-28575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2pPr>
            <a:lvl3pPr marL="11430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3pPr>
            <a:lvl4pPr marL="16002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4pPr>
            <a:lvl5pPr marL="2057400" indent="-228600">
              <a:spcBef>
                <a:spcPct val="20000"/>
              </a:spcBef>
              <a:buClr>
                <a:srgbClr val="A5282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3C0CA977-9B75-4274-B3C3-36078A8940F5}" type="slidenum">
              <a:rPr lang="en-US" altLang="en-US" sz="700" b="0" smtClean="0">
                <a:solidFill>
                  <a:schemeClr val="tx1"/>
                </a:solidFill>
                <a:latin typeface="Myriad Pro"/>
              </a:rPr>
              <a:pPr>
                <a:spcBef>
                  <a:spcPct val="0"/>
                </a:spcBef>
                <a:buClrTx/>
                <a:buSzTx/>
                <a:buFontTx/>
                <a:buNone/>
              </a:pPr>
              <a:t>6</a:t>
            </a:fld>
            <a:endParaRPr lang="en-US" altLang="en-US" sz="700" b="0">
              <a:solidFill>
                <a:schemeClr val="tx1"/>
              </a:solidFill>
              <a:latin typeface="Myriad Pro"/>
            </a:endParaRP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02AF9E9B-A111-4A30-B0F9-F5086D6D3DB3}"/>
              </a:ext>
            </a:extLst>
          </p:cNvPr>
          <p:cNvSpPr>
            <a:spLocks noGrp="1" noChangeArrowheads="1"/>
          </p:cNvSpPr>
          <p:nvPr>
            <p:ph type="title"/>
          </p:nvPr>
        </p:nvSpPr>
        <p:spPr/>
        <p:txBody>
          <a:bodyPr/>
          <a:lstStyle/>
          <a:p>
            <a:pPr eaLnBrk="1" hangingPunct="1"/>
            <a:r>
              <a:rPr lang="en-US" altLang="en-US"/>
              <a:t>Cases</a:t>
            </a:r>
          </a:p>
        </p:txBody>
      </p:sp>
      <p:sp>
        <p:nvSpPr>
          <p:cNvPr id="15363" name="Rectangle 3">
            <a:extLst>
              <a:ext uri="{FF2B5EF4-FFF2-40B4-BE49-F238E27FC236}">
                <a16:creationId xmlns:a16="http://schemas.microsoft.com/office/drawing/2014/main" id="{0317B46D-E58C-4428-AE3A-B704F01814A4}"/>
              </a:ext>
            </a:extLst>
          </p:cNvPr>
          <p:cNvSpPr>
            <a:spLocks noGrp="1" noChangeArrowheads="1"/>
          </p:cNvSpPr>
          <p:nvPr>
            <p:ph type="body" idx="1"/>
          </p:nvPr>
        </p:nvSpPr>
        <p:spPr>
          <a:xfrm>
            <a:off x="446567" y="999460"/>
            <a:ext cx="8397396" cy="4635796"/>
          </a:xfrm>
        </p:spPr>
        <p:txBody>
          <a:bodyPr/>
          <a:lstStyle/>
          <a:p>
            <a:pPr eaLnBrk="1" hangingPunct="1">
              <a:lnSpc>
                <a:spcPct val="80000"/>
              </a:lnSpc>
            </a:pPr>
            <a:r>
              <a:rPr lang="en-US" altLang="en-US" dirty="0"/>
              <a:t>In our engagements, we have helped:</a:t>
            </a:r>
          </a:p>
          <a:p>
            <a:pPr lvl="1" eaLnBrk="1" hangingPunct="1">
              <a:lnSpc>
                <a:spcPct val="80000"/>
              </a:lnSpc>
            </a:pPr>
            <a:r>
              <a:rPr lang="en-US" altLang="en-US" sz="1600" dirty="0"/>
              <a:t>The North American operations of the world’s leading premium drinks company design and script all executive presentations for its first-ever national sales conference</a:t>
            </a:r>
            <a:endParaRPr lang="en-US" altLang="en-US" sz="1400" dirty="0"/>
          </a:p>
          <a:p>
            <a:pPr lvl="1" eaLnBrk="1" hangingPunct="1">
              <a:lnSpc>
                <a:spcPct val="80000"/>
              </a:lnSpc>
            </a:pPr>
            <a:r>
              <a:rPr lang="en-US" altLang="en-US" sz="1600" dirty="0"/>
              <a:t>The CEO of a leading brewer launch his change agenda with all of his company’s major stakeholders through a 12-month program of in-person speaking</a:t>
            </a:r>
          </a:p>
          <a:p>
            <a:pPr lvl="1" eaLnBrk="1" hangingPunct="1">
              <a:lnSpc>
                <a:spcPct val="80000"/>
              </a:lnSpc>
            </a:pPr>
            <a:r>
              <a:rPr lang="en-US" altLang="en-US" sz="1600" dirty="0"/>
              <a:t>The CEO of a leading consulting company testify before a US Senate taskforce on workforce change </a:t>
            </a:r>
          </a:p>
          <a:p>
            <a:pPr lvl="1" eaLnBrk="1" hangingPunct="1">
              <a:lnSpc>
                <a:spcPct val="80000"/>
              </a:lnSpc>
            </a:pPr>
            <a:r>
              <a:rPr lang="en-US" altLang="en-US" sz="1600" dirty="0"/>
              <a:t>The head of the Enterprise Risk Management Practice of the leading insurance and financial institutions strategy consultancy articulate the firm’s unique approach to integrated risk management in a series of articles that raised awareness of the practice and generated new business</a:t>
            </a:r>
          </a:p>
          <a:p>
            <a:pPr lvl="1" eaLnBrk="1" hangingPunct="1">
              <a:lnSpc>
                <a:spcPct val="80000"/>
              </a:lnSpc>
            </a:pPr>
            <a:r>
              <a:rPr lang="en-US" altLang="en-US" sz="1600" dirty="0"/>
              <a:t>An international consulting company maintain its “thought leadership” in the industry by developing the editorial strategy and producing all copy for its biannual briefing report on the competitive state of the property-casualty insurance industry</a:t>
            </a:r>
          </a:p>
          <a:p>
            <a:pPr lvl="1" eaLnBrk="1" hangingPunct="1">
              <a:lnSpc>
                <a:spcPct val="80000"/>
              </a:lnSpc>
            </a:pPr>
            <a:endParaRPr lang="en-US" altLang="en-US" dirty="0"/>
          </a:p>
          <a:p>
            <a:pPr lvl="1" eaLnBrk="1" hangingPunct="1">
              <a:lnSpc>
                <a:spcPct val="80000"/>
              </a:lnSpc>
            </a:pPr>
            <a:endParaRPr lang="en-US" altLang="en-US" dirty="0"/>
          </a:p>
          <a:p>
            <a:pPr eaLnBrk="1" hangingPunct="1">
              <a:lnSpc>
                <a:spcPct val="80000"/>
              </a:lnSpc>
            </a:pPr>
            <a:endParaRPr lang="en-US" altLang="en-US" sz="1800" dirty="0"/>
          </a:p>
          <a:p>
            <a:pPr eaLnBrk="1" hangingPunct="1">
              <a:lnSpc>
                <a:spcPct val="80000"/>
              </a:lnSpc>
            </a:pPr>
            <a:endParaRPr lang="en-US" altLang="en-US" dirty="0"/>
          </a:p>
        </p:txBody>
      </p:sp>
      <p:sp>
        <p:nvSpPr>
          <p:cNvPr id="15364" name="Slide Number Placeholder 1">
            <a:extLst>
              <a:ext uri="{FF2B5EF4-FFF2-40B4-BE49-F238E27FC236}">
                <a16:creationId xmlns:a16="http://schemas.microsoft.com/office/drawing/2014/main" id="{976441E5-6CD6-4501-B2C9-7D13A65E1CDE}"/>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spcBef>
                <a:spcPct val="50000"/>
              </a:spcBef>
              <a:buClr>
                <a:srgbClr val="A52821"/>
              </a:buClr>
              <a:buSzPct val="80000"/>
              <a:buFont typeface="Wingdings" panose="05000000000000000000" pitchFamily="2" charset="2"/>
              <a:buChar char="§"/>
              <a:tabLst>
                <a:tab pos="341313" algn="l"/>
                <a:tab pos="1150938" algn="l"/>
              </a:tabLst>
              <a:defRPr sz="2400" b="1">
                <a:solidFill>
                  <a:srgbClr val="000000"/>
                </a:solidFill>
                <a:latin typeface="Arial" panose="020B0604020202020204" pitchFamily="34" charset="0"/>
              </a:defRPr>
            </a:lvl1pPr>
            <a:lvl2pPr marL="742950" indent="-28575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2pPr>
            <a:lvl3pPr marL="11430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3pPr>
            <a:lvl4pPr marL="16002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4pPr>
            <a:lvl5pPr marL="2057400" indent="-228600">
              <a:spcBef>
                <a:spcPct val="20000"/>
              </a:spcBef>
              <a:buClr>
                <a:srgbClr val="A5282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A49F3A0D-7D08-4CFD-846F-84C52747C569}" type="slidenum">
              <a:rPr lang="en-US" altLang="en-US" sz="700" b="0" smtClean="0">
                <a:solidFill>
                  <a:schemeClr val="tx1"/>
                </a:solidFill>
                <a:latin typeface="Myriad Pro"/>
              </a:rPr>
              <a:pPr>
                <a:spcBef>
                  <a:spcPct val="0"/>
                </a:spcBef>
                <a:buClrTx/>
                <a:buSzTx/>
                <a:buFontTx/>
                <a:buNone/>
              </a:pPr>
              <a:t>7</a:t>
            </a:fld>
            <a:endParaRPr lang="en-US" altLang="en-US" sz="700" b="0">
              <a:solidFill>
                <a:schemeClr val="tx1"/>
              </a:solidFill>
              <a:latin typeface="Myriad Pro"/>
            </a:endParaRP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7E12D1A2-3FBD-40E9-B3AA-9357AA0CE1D2}"/>
              </a:ext>
            </a:extLst>
          </p:cNvPr>
          <p:cNvSpPr>
            <a:spLocks noGrp="1" noChangeArrowheads="1"/>
          </p:cNvSpPr>
          <p:nvPr>
            <p:ph type="title"/>
          </p:nvPr>
        </p:nvSpPr>
        <p:spPr/>
        <p:txBody>
          <a:bodyPr/>
          <a:lstStyle/>
          <a:p>
            <a:pPr eaLnBrk="1" hangingPunct="1"/>
            <a:r>
              <a:rPr lang="en-US" altLang="en-US" dirty="0"/>
              <a:t>Change management communications</a:t>
            </a:r>
          </a:p>
        </p:txBody>
      </p:sp>
      <p:sp>
        <p:nvSpPr>
          <p:cNvPr id="27651" name="Rectangle 3">
            <a:extLst>
              <a:ext uri="{FF2B5EF4-FFF2-40B4-BE49-F238E27FC236}">
                <a16:creationId xmlns:a16="http://schemas.microsoft.com/office/drawing/2014/main" id="{684AB7E3-C3F0-43EF-8680-29EC1728126F}"/>
              </a:ext>
            </a:extLst>
          </p:cNvPr>
          <p:cNvSpPr>
            <a:spLocks noGrp="1" noChangeArrowheads="1"/>
          </p:cNvSpPr>
          <p:nvPr>
            <p:ph type="body" idx="1"/>
          </p:nvPr>
        </p:nvSpPr>
        <p:spPr/>
        <p:txBody>
          <a:bodyPr/>
          <a:lstStyle/>
          <a:p>
            <a:pPr eaLnBrk="1" hangingPunct="1">
              <a:lnSpc>
                <a:spcPct val="80000"/>
              </a:lnSpc>
            </a:pPr>
            <a:r>
              <a:rPr lang="en-US" altLang="en-US" sz="1800" dirty="0"/>
              <a:t>Our change management communications projects have enabled organizations to engage their people in supporting major changes in their ways of working by:</a:t>
            </a:r>
          </a:p>
          <a:p>
            <a:pPr lvl="1" eaLnBrk="1" hangingPunct="1">
              <a:lnSpc>
                <a:spcPct val="80000"/>
              </a:lnSpc>
            </a:pPr>
            <a:r>
              <a:rPr lang="en-US" altLang="en-US" sz="1600" dirty="0"/>
              <a:t>Assessing current stakeholder actions and beliefs regarding the proposed change</a:t>
            </a:r>
          </a:p>
          <a:p>
            <a:pPr lvl="1" eaLnBrk="1" hangingPunct="1">
              <a:lnSpc>
                <a:spcPct val="80000"/>
              </a:lnSpc>
            </a:pPr>
            <a:r>
              <a:rPr lang="en-US" altLang="en-US" sz="1600" dirty="0"/>
              <a:t>Creating the communications strategy to support the change</a:t>
            </a:r>
          </a:p>
          <a:p>
            <a:pPr lvl="1" eaLnBrk="1" hangingPunct="1">
              <a:lnSpc>
                <a:spcPct val="80000"/>
              </a:lnSpc>
            </a:pPr>
            <a:r>
              <a:rPr lang="en-US" altLang="en-US" sz="1600" dirty="0"/>
              <a:t>Developing stakeholder specific messages and activities to drive change</a:t>
            </a:r>
          </a:p>
          <a:p>
            <a:pPr lvl="1" eaLnBrk="1" hangingPunct="1">
              <a:lnSpc>
                <a:spcPct val="80000"/>
              </a:lnSpc>
            </a:pPr>
            <a:r>
              <a:rPr lang="en-US" altLang="en-US" sz="1600" dirty="0"/>
              <a:t>Evaluating and adjusting our projects in midstream</a:t>
            </a:r>
          </a:p>
          <a:p>
            <a:pPr lvl="1" eaLnBrk="1" hangingPunct="1">
              <a:lnSpc>
                <a:spcPct val="80000"/>
              </a:lnSpc>
            </a:pPr>
            <a:r>
              <a:rPr lang="en-US" altLang="en-US" sz="1600" dirty="0"/>
              <a:t>Working collaboratively with other members of the change management team</a:t>
            </a:r>
          </a:p>
          <a:p>
            <a:pPr eaLnBrk="1" hangingPunct="1">
              <a:lnSpc>
                <a:spcPct val="80000"/>
              </a:lnSpc>
            </a:pPr>
            <a:r>
              <a:rPr lang="en-US" altLang="en-US" sz="1800" dirty="0"/>
              <a:t>We execute these change communications projects through a full range of services, including </a:t>
            </a:r>
          </a:p>
          <a:p>
            <a:pPr lvl="1" eaLnBrk="1" hangingPunct="1">
              <a:lnSpc>
                <a:spcPct val="80000"/>
              </a:lnSpc>
            </a:pPr>
            <a:r>
              <a:rPr lang="en-US" altLang="en-US" sz="1600" dirty="0"/>
              <a:t>Quantitative and qualitative research to establish benchmarks</a:t>
            </a:r>
          </a:p>
          <a:p>
            <a:pPr lvl="1" eaLnBrk="1" hangingPunct="1">
              <a:lnSpc>
                <a:spcPct val="80000"/>
              </a:lnSpc>
            </a:pPr>
            <a:r>
              <a:rPr lang="en-US" altLang="en-US" sz="1600" dirty="0"/>
              <a:t>“Best Practices” research</a:t>
            </a:r>
          </a:p>
          <a:p>
            <a:pPr lvl="1" eaLnBrk="1" hangingPunct="1">
              <a:lnSpc>
                <a:spcPct val="80000"/>
              </a:lnSpc>
            </a:pPr>
            <a:r>
              <a:rPr lang="en-US" altLang="en-US" sz="1600" dirty="0"/>
              <a:t>Collaborative strategy creation</a:t>
            </a:r>
          </a:p>
          <a:p>
            <a:pPr lvl="1" eaLnBrk="1" hangingPunct="1">
              <a:lnSpc>
                <a:spcPct val="80000"/>
              </a:lnSpc>
            </a:pPr>
            <a:r>
              <a:rPr lang="en-US" altLang="en-US" sz="1600" dirty="0"/>
              <a:t>Full “turnkey” communication execution</a:t>
            </a:r>
          </a:p>
        </p:txBody>
      </p:sp>
      <p:sp>
        <p:nvSpPr>
          <p:cNvPr id="27652" name="Slide Number Placeholder 1">
            <a:extLst>
              <a:ext uri="{FF2B5EF4-FFF2-40B4-BE49-F238E27FC236}">
                <a16:creationId xmlns:a16="http://schemas.microsoft.com/office/drawing/2014/main" id="{5BD198FB-A3F4-4FA7-BFFD-59E531891C74}"/>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spcBef>
                <a:spcPct val="50000"/>
              </a:spcBef>
              <a:buClr>
                <a:srgbClr val="A52821"/>
              </a:buClr>
              <a:buSzPct val="80000"/>
              <a:buFont typeface="Wingdings" panose="05000000000000000000" pitchFamily="2" charset="2"/>
              <a:buChar char="§"/>
              <a:tabLst>
                <a:tab pos="341313" algn="l"/>
                <a:tab pos="1150938" algn="l"/>
              </a:tabLst>
              <a:defRPr sz="2400" b="1">
                <a:solidFill>
                  <a:srgbClr val="000000"/>
                </a:solidFill>
                <a:latin typeface="Arial" panose="020B0604020202020204" pitchFamily="34" charset="0"/>
              </a:defRPr>
            </a:lvl1pPr>
            <a:lvl2pPr marL="742950" indent="-28575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2pPr>
            <a:lvl3pPr marL="11430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3pPr>
            <a:lvl4pPr marL="16002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4pPr>
            <a:lvl5pPr marL="2057400" indent="-228600">
              <a:spcBef>
                <a:spcPct val="20000"/>
              </a:spcBef>
              <a:buClr>
                <a:srgbClr val="A5282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CAB60B6A-EA60-40F8-AAE3-A9BC74AD8EFD}" type="slidenum">
              <a:rPr lang="en-US" altLang="en-US" sz="700" b="0" smtClean="0">
                <a:solidFill>
                  <a:schemeClr val="tx1"/>
                </a:solidFill>
                <a:latin typeface="Myriad Pro"/>
              </a:rPr>
              <a:pPr>
                <a:spcBef>
                  <a:spcPct val="0"/>
                </a:spcBef>
                <a:buClrTx/>
                <a:buSzTx/>
                <a:buFontTx/>
                <a:buNone/>
              </a:pPr>
              <a:t>8</a:t>
            </a:fld>
            <a:endParaRPr lang="en-US" altLang="en-US" sz="700" b="0">
              <a:solidFill>
                <a:schemeClr val="tx1"/>
              </a:solidFill>
              <a:latin typeface="Myriad Pro"/>
            </a:endParaRPr>
          </a:p>
        </p:txBody>
      </p:sp>
    </p:spTree>
    <p:extLst>
      <p:ext uri="{BB962C8B-B14F-4D97-AF65-F5344CB8AC3E}">
        <p14:creationId xmlns:p14="http://schemas.microsoft.com/office/powerpoint/2010/main" val="3828854466"/>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7951BDBE-03A6-4910-BC2B-60D80B1D2F03}"/>
              </a:ext>
            </a:extLst>
          </p:cNvPr>
          <p:cNvSpPr>
            <a:spLocks noGrp="1" noChangeArrowheads="1"/>
          </p:cNvSpPr>
          <p:nvPr>
            <p:ph type="title"/>
          </p:nvPr>
        </p:nvSpPr>
        <p:spPr/>
        <p:txBody>
          <a:bodyPr/>
          <a:lstStyle/>
          <a:p>
            <a:pPr eaLnBrk="1" hangingPunct="1"/>
            <a:r>
              <a:rPr lang="en-US" altLang="en-US"/>
              <a:t>Cases</a:t>
            </a:r>
          </a:p>
        </p:txBody>
      </p:sp>
      <p:sp>
        <p:nvSpPr>
          <p:cNvPr id="29699" name="Rectangle 3">
            <a:extLst>
              <a:ext uri="{FF2B5EF4-FFF2-40B4-BE49-F238E27FC236}">
                <a16:creationId xmlns:a16="http://schemas.microsoft.com/office/drawing/2014/main" id="{398BC3B2-6FAD-40E1-9F5C-FD7CB8F30615}"/>
              </a:ext>
            </a:extLst>
          </p:cNvPr>
          <p:cNvSpPr>
            <a:spLocks noGrp="1" noChangeArrowheads="1"/>
          </p:cNvSpPr>
          <p:nvPr>
            <p:ph type="body" idx="1"/>
          </p:nvPr>
        </p:nvSpPr>
        <p:spPr/>
        <p:txBody>
          <a:bodyPr/>
          <a:lstStyle/>
          <a:p>
            <a:pPr eaLnBrk="1" hangingPunct="1">
              <a:lnSpc>
                <a:spcPct val="80000"/>
              </a:lnSpc>
            </a:pPr>
            <a:r>
              <a:rPr lang="en-US" altLang="en-US" sz="2000" dirty="0"/>
              <a:t>In our change management engagements, we have: </a:t>
            </a:r>
          </a:p>
          <a:p>
            <a:pPr lvl="1" eaLnBrk="1" hangingPunct="1">
              <a:lnSpc>
                <a:spcPct val="80000"/>
              </a:lnSpc>
            </a:pPr>
            <a:r>
              <a:rPr lang="en-US" sz="1800" dirty="0"/>
              <a:t>Helped transform the safety culture of one of the nation’s leading sustainable energy companies from a “blame, shame, and retrain” culture to a “learning and improving” culture</a:t>
            </a:r>
            <a:endParaRPr lang="en-US" altLang="en-US" sz="1800" dirty="0"/>
          </a:p>
          <a:p>
            <a:pPr lvl="1" eaLnBrk="1" hangingPunct="1">
              <a:lnSpc>
                <a:spcPct val="80000"/>
              </a:lnSpc>
            </a:pPr>
            <a:r>
              <a:rPr lang="en-US" altLang="en-US" sz="1800" dirty="0"/>
              <a:t>Created and executed the communications strategy to support the changeover to ICD-10 at Seattle’s leading community hospital; result of the strategy was measurable increased understanding of, and support for, ICD-10 among key stakeholders</a:t>
            </a:r>
          </a:p>
          <a:p>
            <a:pPr lvl="1" eaLnBrk="1" hangingPunct="1">
              <a:lnSpc>
                <a:spcPct val="80000"/>
              </a:lnSpc>
            </a:pPr>
            <a:r>
              <a:rPr lang="en-US" altLang="en-US" sz="1800" dirty="0"/>
              <a:t>Developed the communications strategy and produced all communications for a major initiative to improve efficiency and productivity in the North American plants of the world’s leading spirits producer</a:t>
            </a:r>
          </a:p>
          <a:p>
            <a:pPr lvl="1" eaLnBrk="1" hangingPunct="1">
              <a:lnSpc>
                <a:spcPct val="80000"/>
              </a:lnSpc>
            </a:pPr>
            <a:r>
              <a:rPr lang="en-US" altLang="en-US" sz="1800" dirty="0"/>
              <a:t>Developed the communications strategy to successfully introduce a new SAP system that affected every financial aspect of the beer and wine business of the leading total beverage alcohol company in the USA after an earlier communication effort in the spirits side of the business had failed to motivate employees to accept this change</a:t>
            </a:r>
          </a:p>
          <a:p>
            <a:pPr lvl="1" eaLnBrk="1" hangingPunct="1">
              <a:lnSpc>
                <a:spcPct val="80000"/>
              </a:lnSpc>
            </a:pPr>
            <a:endParaRPr lang="en-US" altLang="en-US" dirty="0"/>
          </a:p>
        </p:txBody>
      </p:sp>
      <p:sp>
        <p:nvSpPr>
          <p:cNvPr id="29700" name="Slide Number Placeholder 1">
            <a:extLst>
              <a:ext uri="{FF2B5EF4-FFF2-40B4-BE49-F238E27FC236}">
                <a16:creationId xmlns:a16="http://schemas.microsoft.com/office/drawing/2014/main" id="{EBD887C8-6D8E-45C0-97F2-619BE4450FA3}"/>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spcBef>
                <a:spcPct val="50000"/>
              </a:spcBef>
              <a:buClr>
                <a:srgbClr val="A52821"/>
              </a:buClr>
              <a:buSzPct val="80000"/>
              <a:buFont typeface="Wingdings" panose="05000000000000000000" pitchFamily="2" charset="2"/>
              <a:buChar char="§"/>
              <a:tabLst>
                <a:tab pos="341313" algn="l"/>
                <a:tab pos="1150938" algn="l"/>
              </a:tabLst>
              <a:defRPr sz="2400" b="1">
                <a:solidFill>
                  <a:srgbClr val="000000"/>
                </a:solidFill>
                <a:latin typeface="Arial" panose="020B0604020202020204" pitchFamily="34" charset="0"/>
              </a:defRPr>
            </a:lvl1pPr>
            <a:lvl2pPr marL="742950" indent="-28575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2pPr>
            <a:lvl3pPr marL="11430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3pPr>
            <a:lvl4pPr marL="1600200" indent="-228600">
              <a:spcBef>
                <a:spcPct val="50000"/>
              </a:spcBef>
              <a:buClr>
                <a:srgbClr val="A52821"/>
              </a:buClr>
              <a:buSzPct val="80000"/>
              <a:buFont typeface="Wingdings" panose="05000000000000000000" pitchFamily="2" charset="2"/>
              <a:buChar char="§"/>
              <a:tabLst>
                <a:tab pos="341313" algn="l"/>
                <a:tab pos="1150938" algn="l"/>
              </a:tabLst>
              <a:defRPr sz="2000">
                <a:solidFill>
                  <a:schemeClr val="tx1"/>
                </a:solidFill>
                <a:latin typeface="Arial" panose="020B0604020202020204" pitchFamily="34" charset="0"/>
              </a:defRPr>
            </a:lvl4pPr>
            <a:lvl5pPr marL="2057400" indent="-228600">
              <a:spcBef>
                <a:spcPct val="20000"/>
              </a:spcBef>
              <a:buClr>
                <a:srgbClr val="A5282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A5282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80BE6730-37C0-4EB5-8F44-64C385EE6DDA}" type="slidenum">
              <a:rPr lang="en-US" altLang="en-US" sz="700" b="0" smtClean="0">
                <a:solidFill>
                  <a:schemeClr val="tx1"/>
                </a:solidFill>
                <a:latin typeface="Myriad Pro"/>
              </a:rPr>
              <a:pPr>
                <a:spcBef>
                  <a:spcPct val="0"/>
                </a:spcBef>
                <a:buClrTx/>
                <a:buSzTx/>
                <a:buFontTx/>
                <a:buNone/>
              </a:pPr>
              <a:t>9</a:t>
            </a:fld>
            <a:endParaRPr lang="en-US" altLang="en-US" sz="700" b="0">
              <a:solidFill>
                <a:schemeClr val="tx1"/>
              </a:solidFill>
              <a:latin typeface="Myriad Pro"/>
            </a:endParaRPr>
          </a:p>
        </p:txBody>
      </p:sp>
    </p:spTree>
    <p:extLst>
      <p:ext uri="{BB962C8B-B14F-4D97-AF65-F5344CB8AC3E}">
        <p14:creationId xmlns:p14="http://schemas.microsoft.com/office/powerpoint/2010/main" val="2138002743"/>
      </p:ext>
    </p:extLst>
  </p:cSld>
  <p:clrMapOvr>
    <a:masterClrMapping/>
  </p:clrMapOvr>
  <p:transition>
    <p:wipe dir="r"/>
  </p:transition>
</p:sld>
</file>

<file path=ppt/tags/tag1.xml><?xml version="1.0" encoding="utf-8"?>
<p:tagLst xmlns:a="http://schemas.openxmlformats.org/drawingml/2006/main" xmlns:r="http://schemas.openxmlformats.org/officeDocument/2006/relationships" xmlns:p="http://schemas.openxmlformats.org/presentationml/2006/main">
  <p:tag name="MMPROD_THEME_BG_IMAGE" val=""/>
  <p:tag name="MMPROD_TAG_VCONFIG" val="PD94bWwgdmVyc2lvbj0iMS4wIiBlbmNvZGluZz0iVVRGLTgiPz4NCjxjb25maWd1cmF0aW9uPg0KCTxjb2xvcnM+DQoJCTx1aWNvbG9yIG5hbWU9InByaW1hcnkiIHZhbHVlPSIweDM4MzgzOCIvPg0KCQk8dWljb2xvciBuYW1lPSJnbG93IiB2YWx1ZT0iMHgyMTIxMjEiLz4NCgkJPHVpY29sb3IgbmFtZT0idGV4dCIgdmFsdWU9IjB4RkZGRkZGIi8+DQoJCTx1aWNvbG9yIG5hbWU9ImxpZ2h0IiB2YWx1ZT0iMHg4RjhGOEYiLz4NCgkJPHVpY29sb3IgbmFtZT0ic2hhZG93IiB2YWx1ZT0iMHhGRkZGRkYiLz4NCgkJPHVpY29sb3IgbmFtZT0iYmFja2dyb3VuZCIgdmFsdWU9IjB4MDAwMDAwIi8+DQoJPC9jb2xvcnM+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luaXRpYWxkaXNwbGF5bW9kZWlzbm9ybWFsIiB2YWx1ZT0idHJ1ZSIvPg0KCQk8dWlyZXBsYWNlIG5hbWU9ImxvZ28iIHZhbHVlPSIiLz4NCgkJPHVpcmVwbGFjZSBuYW1lPSJiZ2ltYWdlIiB2YWx1ZT0i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IHN1YnN0aXR1dGlvbjogJXAgPT0gcHJlc2VudGF0aW9uIHRpdGxlIC0tPg0KCQk8IS0tIHN1YnN0aXR1dGlvbjogJXMgPT0gc2xpZGUgdGl0bGUgLS0+DQoJCTwhLS0gc3Vic3RpdHV0aW9uOiAlbiA9PSBzbGlkZSBudW1iZXIgLS0+DQoJCTx1aXRleHQgbmFtZT0iQk9PS01BUksiIHZhbHVlPSJNYWNyb21lZGlhIEJyZWV6ZSAtICVwIi8+DQoJCTwhLS0gc3Vic3RpdHV0aW9uOiAlcCA9PSBwcmVzZW50YXRpb24gdGl0bGUgLS0+DQoJCTwhLS0gc3Vic3RpdHV0aW9uOiAlcyA9PSBzbGlkZSB0aXRsZSAtLT4NCgkJPCEtLSBzdWJzdGl0dXRpb246ICVuID09IHNsaWRlIG51bWJlciAtLT4NCgkJPHVpdGV4dCBuYW1lPSJCT09LTUFSS1NMSURFIiB2YWx1ZT0iTWFjcm9tZWRpYSBCcmVlemUgLSAlcCAlcyIvPg0KCQk8dWl0ZXh0IG5hbWU9IlNIT1dTSURFQkFSIiB2YWx1ZT0iU2hvdyBzaWRlYmFyIHRvIHBhcnRpY2lwYW50cyIvPg0KCQk8dWl0ZXh0IG5hbWU9IkRPQ1dSQVBfVElUTEUiIHZhbHVlPSJCcmVlemU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0gc3Vic3RpdHV0aW9uOiAlcCA9PSBwcmVzZW50YXRpb24gdGl0bGUgLS0+DQoJCTwhLS0gc3Vic3RpdHV0aW9uOiAlcyA9PSBzbGlkZSB0aXRsZSAtLT4NCgkJPCEtLSBzdWJzdGl0dXRpb246ICVuID09IHNsaWRlIG51bWJlciAtLT4NCgkJPHVpdGV4dCBuYW1lPSJCT09LTUFSSyIgdmFsdWU9Ik1hY3JvbWVkaWEgQnJlZXplIC0gJXAiLz4NCgkJPCEtLSBzdWJzdGl0dXRpb246ICVwID09IHByZXNlbnRhdGlvbiB0aXRsZSAtLT4NCgkJPCEtLSBzdWJzdGl0dXRpb246ICVzID09IHNsaWRlIHRpdGxlIC0tPg0KCQk8IS0tIHN1YnN0aXR1dGlvbjogJW4gPT0gc2xpZGUgbnVtYmVyIC0tPg0KCQk8dWl0ZXh0IG5hbWU9IkJPT0tNQVJLU0xJREUiIHZhbHVlPSJNYWNyb21lZGlhIEJyZWV6ZSAtICVwICVzIi8+DQoJCTx1aXRleHQgbmFtZT0iU0hPV1NJREVCQVIiIHZhbHVlPSJEZW4gVGVpbG5laG1lcm4gZGllIFNlaXRlbmxlaXN0ZSBhbnplaWdlbiIvPg0KCQk8dWl0ZXh0IG5hbWU9IkRPQ1dSQVBfVElUTEUiIHZhbHVlPSJCcmVlemU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U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T1VUTElORSIgdmFsdWU9IlBsYW4iLz4NCgkJPHVpdGV4dCBuYW1lPSJUQUJfVEhVTUIiIHZhbHVlPSIgTWluaWF0dXJlIi8+DQoJCTx1aXRleHQgbmFtZT0iVEFCX05PVEVTIiB2YWx1ZT0iTm90ZXMiLz4NCgkJPHVpdGV4dCBuYW1lPSJUQUJfU0VBUkNIIiB2YWx1ZT0iIENoZXJjaGVy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TWFjcm9tZWRpYSBCcmVlemUgLSAlcCIvPg0KCQk8IS0tIHN1YnN0aXR1dGlvbjogJXAgPT0gcHJlc2VudGF0aW9uIHRpdGxlIC0tPg0KCQk8IS0tIHN1YnN0aXR1dGlvbjogJXMgPT0gc2xpZGUgdGl0bGUgLS0+DQoJCTwhLS0gc3Vic3RpdHV0aW9uOiAlbiA9PSBzbGlkZSBudW1iZXIgLS0+DQoJCTx1aXRleHQgbmFtZT0iQk9PS01BUktTTElERSIgdmFsdWU9Ik1hY3JvbWVkaWEgQnJlZXplIC0gJXAgJXMiLz4NCgkJPHVpdGV4dCBuYW1lPSJTSE9XU0lERUJBUiIgdmFsdWU9Ik1vbnRyZXIgbCdlbmNhZHLDqSBhdXggcGFydGljaXBhbnRzIi8+DQoJCTx1aXRleHQgbmFtZT0iRE9DV1JBUF9USVRMRSIgdmFsdWU9IlBpw6hjZSBqb2ludGUgQnJlZXpl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TE9BRElORyIgdmFsdWU9IuODreODvOODieS4rSIvPg0KCQk8dWl0ZXh0IG5hbWU9IlNDUlVCQkFSU1RBVFVTX0JVRkZFUklORyIgdmFsdWU9IuODkOODg+ODleOCoeS4rSIvPg0KCQk8dWl0ZXh0IG5hbWU9IlNDUlVCQkFSU1RBVFVTX1FVRVNUSU9OIiB2YWx1ZT0i6LOq5ZWP44Gr562U44GI44Gm5LiL44GV44GEIi8+DQoJCTx1aXRleHQgbmFtZT0iU0NSVUJCQVJTVEFUVVNfUkVWSUVXUVVJWiIgdmFsdWU9IuOCr+OCpOOCuuOCkuODrOODk+ODpeODvOOBl+OBpuOBhOOBvuOBmSIvPg0KCQk8IS0tIHN1YnN0aXR1dGlvbjogJW0gPT0gbWludXRlcyByZW1haW5pbmcgLS0+DQoJCTwhLS0gc3Vic3RpdHV0aW9uOiAlcyA9PSBzZWNvbmRzIHJlbWFpbmluZyAtLT4NCgkJPHVpdGV4dCBuYW1lPSJFTEFQU0VEIiB2YWx1ZT0i5q6L44KKIDogJW0g5YiGICVzIOenkiIvPg0KCQk8dWl0ZXh0IG5hbWU9Ik5PVEZPVU5EIiB2YWx1ZT0i5L2V44KC6KaL44Gk44GL44KK44G+44Gb44KTIi8+DQoJCTx1aXRleHQgbmFtZT0iQVRUQUNITUVOVFMiIHZhbHVlPSLmt7vku5giLz4NCgkJPCEtLSBzdWJzdGl0dXRpb246ICVwID09IGN1cnJlbnQgc3BlYWtlcidzIHRpdGxlIC0tPg0KCQk8dWl0ZXh0IG5hbWU9IkJJT1dJTl9USVRMRSIgdmFsdWU9Iue1jOattCA6ICVwIi8+DQoJCTx1aXRleHQgbmFtZT0iQklPQlROX1RJVExFIiB2YWx1ZT0i57WM5q20Ii8+DQoJCTx1aXRleHQgbmFtZT0iRElWSURFUkJUTl9USVRMRSIgdmFsdWU9InwiLz4NCgkJPHVpdGV4dCBuYW1lPSJDT05UQUNUQlROX1RJVExFIiB2YWx1ZT0i44GK5ZWP44GE5ZCI44KP44Gb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SBzdWJzdGl0dXRpb246ICVwID09IHByZXNlbnRhdGlvbiB0aXRsZSAtLT4NCgkJPCEtLSBzdWJzdGl0dXRpb246ICVzID09IHNsaWRlIHRpdGxlIC0tPg0KCQk8IS0tIHN1YnN0aXR1dGlvbjogJW4gPT0gc2xpZGUgbnVtYmVyIC0tPg0KCQk8dWl0ZXh0IG5hbWU9IkJPT0tNQVJLIiB2YWx1ZT0iTWFjcm9tZWRpYSBCcmVlemUgLSAlcCIvPg0KCQk8IS0tIHN1YnN0aXR1dGlvbjogJXAgPT0gcHJlc2VudGF0aW9uIHRpdGxlIC0tPg0KCQk8IS0tIHN1YnN0aXR1dGlvbjogJXMgPT0gc2xpZGUgdGl0bGUgLS0+DQoJCTwhLS0gc3Vic3RpdHV0aW9uOiAlbiA9PSBzbGlkZSBudW1iZXIgLS0+DQoJCTx1aXRleHQgbmFtZT0iQk9PS01BUktTTElERSIgdmFsdWU9Ik1hY3JvbWVkaWEgQnJlZXplIC0gJXAgJXMiLz4NCgkJPHVpdGV4dCBuYW1lPSJTSE9XU0lERUJBUiIgdmFsdWU9IuOCteOCpOODieODkOODvOOCkuWPguWKoOiAheOBq+imi+OBm+OCiyIvPg0KCQk8dWl0ZXh0IG5hbWU9IkRPQ1dSQVBfVElUTEUiIHZhbHVlPSJCcmVlemU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0gc3Vic3RpdHV0aW9uOiAlcCA9PSBwcmVzZW50YXRpb24gdGl0bGUgLS0+DQoJCTwhLS0gc3Vic3RpdHV0aW9uOiAlcyA9PSBzbGlkZSB0aXRsZSAtLT4NCgkJPCEtLSBzdWJzdGl0dXRpb246ICVuID09IHNsaWRlIG51bWJlciAtLT4NCgkJPHVpdGV4dCBuYW1lPSJCT09LTUFSSyIgdmFsdWU9Ik1hY3JvbWVkaWEgQnJlZXplIC0gJXAiLz4NCgkJPCEtLSBzdWJzdGl0dXRpb246ICVwID09IHByZXNlbnRhdGlvbiB0aXRsZSAtLT4NCgkJPCEtLSBzdWJzdGl0dXRpb246ICVzID09IHNsaWRlIHRpdGxlIC0tPg0KCQk8IS0tIHN1YnN0aXR1dGlvbjogJW4gPT0gc2xpZGUgbnVtYmVyIC0tPg0KCQk8dWl0ZXh0IG5hbWU9IkJPT0tNQVJLU0xJREUiIHZhbHVlPSJNYWNyb21lZGlhIEJyZWV6ZSAtICVwICVzIi8+DQoJCTx1aXRleHQgbmFtZT0iU0hPV1NJREVCQVIiIHZhbHVlPSLssLjsl6zsnpDsl5Dqsowg7IS466GcIOunieuMgCDrs7TsnbTquLAiLz4NCgkJPHVpdGV4dCBuYW1lPSJET0NXUkFQX1RJVExFIiB2YWx1ZT0iQnJlZXplIO2MjOydvCDssqjrtoAiLz4NCgkJPHVpdGV4dCBuYW1lPSJET0NXUkFQX01TRyIgdmFsdWU9IuuCtCDsu7Ttk6jthLDsl5Ag7KCA7J6lIi8+DQoJCTx1aXRleHQgbmFtZT0iRE9DV1JBUF9QUk9NUFQiIHZhbHVlPSLtgbTrpq3tlZjsl6wg64uk7Jq066Gc65OcIi8+DQoJPC9sYW5ndWFnZT4NCjwvY29uZmlndXJhdGlvbj4NCg=="/>
  <p:tag name="MMPROD_UIDATA" val="&lt;database version=&quot;6.0&quot;&gt;&lt;object type=&quot;1&quot; unique_id=&quot;10001&quot;&gt;&lt;property id=&quot;20141&quot; value=&quot;Adobe Corp Template_2005&quot;/&gt;&lt;property id=&quot;20224&quot; value=&quot;C:\Documents and Settings\sbenson\My Documents\My Breeze Presentations\Adobe Corp Template_2005_vsb3&quot;/&gt;&lt;property id=&quot;20250&quot; value=&quot;6&quot;/&gt;&lt;property id=&quot;20251&quot; value=&quot;0&quot;/&gt;&lt;property id=&quot;20259&quot; value=&quot;0&quot;/&gt;&lt;property id=&quot;20262&quot; value=&quot;55506091&quot;/&gt;&lt;object type=&quot;4&quot; unique_id=&quot;10002&quot;&gt;&lt;/object&gt;&lt;object type=&quot;2&quot; unique_id=&quot;10003&quot;&gt;&lt;object type=&quot;3&quot; unique_id=&quot;10004&quot;&gt;&lt;property id=&quot;20148&quot; value=&quot;5&quot;/&gt;&lt;property id=&quot;20300&quot; value=&quot;Slide 1&quot;/&gt;&lt;property id=&quot;20307&quot; value=&quot;799&quot;/&gt;&lt;property id=&quot;20309&quot; value=&quot;-1&quot;/&gt;&lt;/object&gt;&lt;object type=&quot;3&quot; unique_id=&quot;10005&quot;&gt;&lt;property id=&quot;20148&quot; value=&quot;5&quot;/&gt;&lt;property id=&quot;20300&quot; value=&quot;Slide 2&quot;/&gt;&lt;property id=&quot;20307&quot; value=&quot;766&quot;/&gt;&lt;property id=&quot;20309&quot; value=&quot;-1&quot;/&gt;&lt;/object&gt;&lt;object type=&quot;3&quot; unique_id=&quot;10006&quot;&gt;&lt;property id=&quot;20148&quot; value=&quot;5&quot;/&gt;&lt;property id=&quot;20300&quot; value=&quot;Slide 3 - &amp;quot;Slide Title&amp;quot;&quot;/&gt;&lt;property id=&quot;20307&quot; value=&quot;800&quot;/&gt;&lt;property id=&quot;20309&quot; value=&quot;-1&quot;/&gt;&lt;/object&gt;&lt;object type=&quot;3&quot; unique_id=&quot;10007&quot;&gt;&lt;property id=&quot;20148&quot; value=&quot;5&quot;/&gt;&lt;property id=&quot;20300&quot; value=&quot;Slide 4 - &amp;quot;Slide Title&amp;quot;&quot;/&gt;&lt;property id=&quot;20307&quot; value=&quot;801&quot;/&gt;&lt;property id=&quot;20309&quot; value=&quot;-1&quot;/&gt;&lt;/object&gt;&lt;object type=&quot;3&quot; unique_id=&quot;10008&quot;&gt;&lt;property id=&quot;20148&quot; value=&quot;5&quot;/&gt;&lt;property id=&quot;20300&quot; value=&quot;Slide 5 - &amp;quot;Slide Title&amp;#x0D;&amp;#x0A;Sub-bullet if needed&amp;quot;&quot;/&gt;&lt;property id=&quot;20307&quot; value=&quot;770&quot;/&gt;&lt;property id=&quot;20309&quot; value=&quot;-1&quot;/&gt;&lt;/object&gt;&lt;object type=&quot;3&quot; unique_id=&quot;10009&quot;&gt;&lt;property id=&quot;20148&quot; value=&quot;5&quot;/&gt;&lt;property id=&quot;20300&quot; value=&quot;Slide 6 - &amp;quot;Slide Title&amp;quot;&quot;/&gt;&lt;property id=&quot;20307&quot; value=&quot;775&quot;/&gt;&lt;property id=&quot;20309&quot; value=&quot;-1&quot;/&gt;&lt;/object&gt;&lt;object type=&quot;3&quot; unique_id=&quot;10010&quot;&gt;&lt;property id=&quot;20148&quot; value=&quot;5&quot;/&gt;&lt;property id=&quot;20300&quot; value=&quot;Slide 7 - &amp;quot;Slide Title&amp;quot;&quot;/&gt;&lt;property id=&quot;20307&quot; value=&quot;817&quot;/&gt;&lt;property id=&quot;20309&quot; value=&quot;-1&quot;/&gt;&lt;/object&gt;&lt;object type=&quot;3&quot; unique_id=&quot;10011&quot;&gt;&lt;property id=&quot;20148&quot; value=&quot;5&quot;/&gt;&lt;property id=&quot;20300&quot; value=&quot;Slide 8 - &amp;quot;Slide Title&amp;#x0D;&amp;#x0A;Sub-bullet if needed&amp;quot;&quot;/&gt;&lt;property id=&quot;20307&quot; value=&quot;771&quot;/&gt;&lt;property id=&quot;20309&quot; value=&quot;-1&quot;/&gt;&lt;/object&gt;&lt;object type=&quot;3&quot; unique_id=&quot;10012&quot;&gt;&lt;property id=&quot;20148&quot; value=&quot;5&quot;/&gt;&lt;property id=&quot;20300&quot; value=&quot;Slide 9 - &amp;quot;Slide Title&amp;quot;&quot;/&gt;&lt;property id=&quot;20307&quot; value=&quot;776&quot;/&gt;&lt;property id=&quot;20309&quot; value=&quot;-1&quot;/&gt;&lt;/object&gt;&lt;object type=&quot;3&quot; unique_id=&quot;10013&quot;&gt;&lt;property id=&quot;20148&quot; value=&quot;5&quot;/&gt;&lt;property id=&quot;20300&quot; value=&quot;Slide 10 - &amp;quot;Slide Title&amp;quot;&quot;/&gt;&lt;property id=&quot;20307&quot; value=&quot;777&quot;/&gt;&lt;property id=&quot;20309&quot; value=&quot;-1&quot;/&gt;&lt;/object&gt;&lt;object type=&quot;3&quot; unique_id=&quot;10014&quot;&gt;&lt;property id=&quot;20148&quot; value=&quot;5&quot;/&gt;&lt;property id=&quot;20300&quot; value=&quot;Slide 11 - &amp;quot;Slide Title&amp;quot;&quot;/&gt;&lt;property id=&quot;20307&quot; value=&quot;778&quot;/&gt;&lt;property id=&quot;20309&quot; value=&quot;-1&quot;/&gt;&lt;/object&gt;&lt;object type=&quot;3&quot; unique_id=&quot;10015&quot;&gt;&lt;property id=&quot;20148&quot; value=&quot;5&quot;/&gt;&lt;property id=&quot;20300&quot; value=&quot;Slide 12 - &amp;quot;Slide Title&amp;quot;&quot;/&gt;&lt;property id=&quot;20307&quot; value=&quot;796&quot;/&gt;&lt;property id=&quot;20309&quot; value=&quot;-1&quot;/&gt;&lt;/object&gt;&lt;object type=&quot;3&quot; unique_id=&quot;10016&quot;&gt;&lt;property id=&quot;20148&quot; value=&quot;5&quot;/&gt;&lt;property id=&quot;20300&quot; value=&quot;Slide 13 - &amp;quot;Slide Title&amp;quot;&quot;/&gt;&lt;property id=&quot;20307&quot; value=&quot;797&quot;/&gt;&lt;property id=&quot;20309&quot; value=&quot;-1&quot;/&gt;&lt;/object&gt;&lt;object type=&quot;3&quot; unique_id=&quot;10017&quot;&gt;&lt;property id=&quot;20148&quot; value=&quot;5&quot;/&gt;&lt;property id=&quot;20300&quot; value=&quot;Slide 14 - &amp;quot;Slide Title&amp;quot;&quot;/&gt;&lt;property id=&quot;20307&quot; value=&quot;798&quot;/&gt;&lt;property id=&quot;20309&quot; value=&quot;-1&quot;/&gt;&lt;/object&gt;&lt;object type=&quot;3&quot; unique_id=&quot;10018&quot;&gt;&lt;property id=&quot;20148&quot; value=&quot;5&quot;/&gt;&lt;property id=&quot;20300&quot; value=&quot;Slide 15 - &amp;quot;Slide Title&amp;quot;&quot;/&gt;&lt;property id=&quot;20307&quot; value=&quot;779&quot;/&gt;&lt;property id=&quot;20309&quot; value=&quot;-1&quot;/&gt;&lt;/object&gt;&lt;object type=&quot;3&quot; unique_id=&quot;10019&quot;&gt;&lt;property id=&quot;20148&quot; value=&quot;5&quot;/&gt;&lt;property id=&quot;20300&quot; value=&quot;Slide 16 - &amp;quot;Slide Title&amp;quot;&quot;/&gt;&lt;property id=&quot;20307&quot; value=&quot;780&quot;/&gt;&lt;property id=&quot;20309&quot; value=&quot;-1&quot;/&gt;&lt;/object&gt;&lt;object type=&quot;3&quot; unique_id=&quot;10020&quot;&gt;&lt;property id=&quot;20148&quot; value=&quot;5&quot;/&gt;&lt;property id=&quot;20300&quot; value=&quot;Slide 17 - &amp;quot;Color Palette&amp;quot;&quot;/&gt;&lt;property id=&quot;20307&quot; value=&quot;816&quot;/&gt;&lt;property id=&quot;20309&quot; value=&quot;-1&quot;/&gt;&lt;/object&gt;&lt;object type=&quot;3&quot; unique_id=&quot;10021&quot;&gt;&lt;property id=&quot;20148&quot; value=&quot;5&quot;/&gt;&lt;property id=&quot;20300&quot; value=&quot;Slide 18&quot;/&gt;&lt;property id=&quot;20307&quot; value=&quot;765&quot;/&gt;&lt;property id=&quot;20309&quot; value=&quot;-1&quot;/&gt;&lt;/object&gt;&lt;object type=&quot;3&quot; unique_id=&quot;10022&quot;&gt;&lt;property id=&quot;20148&quot; value=&quot;5&quot;/&gt;&lt;property id=&quot;20300&quot; value=&quot;Slide 19 - &amp;quot;Product Title Slide Options&amp;quot;&quot;/&gt;&lt;property id=&quot;20307&quot; value=&quot;808&quot;/&gt;&lt;property id=&quot;20309&quot; value=&quot;-1&quot;/&gt;&lt;/object&gt;&lt;object type=&quot;3&quot; unique_id=&quot;10023&quot;&gt;&lt;property id=&quot;20148&quot; value=&quot;5&quot;/&gt;&lt;property id=&quot;20300&quot; value=&quot;Slide 20&quot;/&gt;&lt;property id=&quot;20307&quot; value=&quot;788&quot;/&gt;&lt;property id=&quot;20309&quot; value=&quot;-1&quot;/&gt;&lt;/object&gt;&lt;object type=&quot;3&quot; unique_id=&quot;10024&quot;&gt;&lt;property id=&quot;20148&quot; value=&quot;5&quot;/&gt;&lt;property id=&quot;20300&quot; value=&quot;Slide 21&quot;/&gt;&lt;property id=&quot;20307&quot; value=&quot;803&quot;/&gt;&lt;property id=&quot;20309&quot; value=&quot;-1&quot;/&gt;&lt;/object&gt;&lt;object type=&quot;3&quot; unique_id=&quot;10025&quot;&gt;&lt;property id=&quot;20148&quot; value=&quot;5&quot;/&gt;&lt;property id=&quot;20300&quot; value=&quot;Slide 22&quot;/&gt;&lt;property id=&quot;20307&quot; value=&quot;795&quot;/&gt;&lt;property id=&quot;20309&quot; value=&quot;-1&quot;/&gt;&lt;/object&gt;&lt;object type=&quot;3&quot; unique_id=&quot;10026&quot;&gt;&lt;property id=&quot;20148&quot; value=&quot;5&quot;/&gt;&lt;property id=&quot;20300&quot; value=&quot;Slide 23&quot;/&gt;&lt;property id=&quot;20307&quot; value=&quot;804&quot;/&gt;&lt;property id=&quot;20309&quot; value=&quot;-1&quot;/&gt;&lt;/object&gt;&lt;object type=&quot;3&quot; unique_id=&quot;10027&quot;&gt;&lt;property id=&quot;20148&quot; value=&quot;5&quot;/&gt;&lt;property id=&quot;20300&quot; value=&quot;Slide 24&quot;/&gt;&lt;property id=&quot;20307&quot; value=&quot;805&quot;/&gt;&lt;property id=&quot;20309&quot; value=&quot;-1&quot;/&gt;&lt;/object&gt;&lt;object type=&quot;3&quot; unique_id=&quot;10028&quot;&gt;&lt;property id=&quot;20148&quot; value=&quot;5&quot;/&gt;&lt;property id=&quot;20300&quot; value=&quot;Slide 25&quot;/&gt;&lt;property id=&quot;20307&quot; value=&quot;813&quot;/&gt;&lt;property id=&quot;20309&quot; value=&quot;-1&quot;/&gt;&lt;/object&gt;&lt;object type=&quot;3&quot; unique_id=&quot;10029&quot;&gt;&lt;property id=&quot;20148&quot; value=&quot;5&quot;/&gt;&lt;property id=&quot;20300&quot; value=&quot;Slide 26&quot;/&gt;&lt;property id=&quot;20307&quot; value=&quot;792&quot;/&gt;&lt;property id=&quot;20309&quot; value=&quot;-1&quot;/&gt;&lt;/object&gt;&lt;object type=&quot;3&quot; unique_id=&quot;10030&quot;&gt;&lt;property id=&quot;20148&quot; value=&quot;5&quot;/&gt;&lt;property id=&quot;20300&quot; value=&quot;Slide 27&quot;/&gt;&lt;property id=&quot;20307&quot; value=&quot;802&quot;/&gt;&lt;property id=&quot;20309&quot; value=&quot;-1&quot;/&gt;&lt;/object&gt;&lt;object type=&quot;3&quot; unique_id=&quot;10032&quot;&gt;&lt;property id=&quot;20148&quot; value=&quot;5&quot;/&gt;&lt;property id=&quot;20300&quot; value=&quot;Slide 16 - &amp;quot;Sample Layouts&amp;quot;&quot;/&gt;&lt;property id=&quot;20307&quot; value=&quot;256&quot;/&gt;&lt;property id=&quot;20309&quot; value=&quot;-1&quot;/&gt;&lt;/object&gt;&lt;object type=&quot;3&quot; unique_id=&quot;10033&quot;&gt;&lt;property id=&quot;20148&quot; value=&quot;5&quot;/&gt;&lt;property id=&quot;20300&quot; value=&quot;Slide 17 - &amp;quot;Single Pod With Images&amp;quot;&quot;/&gt;&lt;property id=&quot;20307&quot; value=&quot;257&quot;/&gt;&lt;property id=&quot;20309&quot; value=&quot;-1&quot;/&gt;&lt;/object&gt;&lt;object type=&quot;3&quot; unique_id=&quot;10034&quot;&gt;&lt;property id=&quot;20148&quot; value=&quot;5&quot;/&gt;&lt;property id=&quot;20300&quot; value=&quot;Slide 13 - &amp;quot;Content Slide: Two Pod Layout&amp;quot;&quot;/&gt;&lt;property id=&quot;20307&quot; value=&quot;258&quot;/&gt;&lt;property id=&quot;20309&quot; value=&quot;-1&quot;/&gt;&lt;/object&gt;&lt;object type=&quot;3&quot; unique_id=&quot;10035&quot;&gt;&lt;property id=&quot;20148&quot; value=&quot;5&quot;/&gt;&lt;property id=&quot;20300&quot; value=&quot;Slide 19 - &amp;quot;Three-quarters / One-quarter&amp;quot;&quot;/&gt;&lt;property id=&quot;20307&quot; value=&quot;259&quot;/&gt;&lt;property id=&quot;20309&quot; value=&quot;-1&quot;/&gt;&lt;/object&gt;&lt;object type=&quot;3&quot; unique_id=&quot;10036&quot;&gt;&lt;property id=&quot;20148&quot; value=&quot;5&quot;/&gt;&lt;property id=&quot;20300&quot; value=&quot;Slide 20 - &amp;quot;50-50 Split Pod Layout&amp;quot;&quot;/&gt;&lt;property id=&quot;20307&quot; value=&quot;260&quot;/&gt;&lt;property id=&quot;20309&quot; value=&quot;-1&quot;/&gt;&lt;/object&gt;&lt;object type=&quot;3&quot; unique_id=&quot;10038&quot;&gt;&lt;property id=&quot;20148&quot; value=&quot;5&quot;/&gt;&lt;property id=&quot;20300&quot; value=&quot;Slide 21 - &amp;quot;Image Pod Layout (Special)&amp;quot;&quot;/&gt;&lt;property id=&quot;20307&quot; value=&quot;261&quot;/&gt;&lt;property id=&quot;20309&quot; value=&quot;-1&quot;/&gt;&lt;/object&gt;&lt;object type=&quot;3&quot; unique_id=&quot;10039&quot;&gt;&lt;property id=&quot;20148&quot; value=&quot;5&quot;/&gt;&lt;property id=&quot;20300&quot; value=&quot;Slide 22 - &amp;quot;No Pod Layout&amp;quot;&quot;/&gt;&lt;property id=&quot;20307&quot; value=&quot;262&quot;/&gt;&lt;property id=&quot;20309&quot; value=&quot;-1&quot;/&gt;&lt;/object&gt;&lt;object type=&quot;3&quot; unique_id=&quot;10040&quot;&gt;&lt;property id=&quot;20148&quot; value=&quot;5&quot;/&gt;&lt;property id=&quot;20300&quot; value=&quot;Slide 23 - &amp;quot;Two Column Split Pod Layout&amp;quot;&quot;/&gt;&lt;property id=&quot;20307&quot; value=&quot;263&quot;/&gt;&lt;property id=&quot;20309&quot; value=&quot;-1&quot;/&gt;&lt;/object&gt;&lt;object type=&quot;3&quot; unique_id=&quot;10041&quot;&gt;&lt;property id=&quot;20148&quot; value=&quot;5&quot;/&gt;&lt;property id=&quot;20300&quot; value=&quot;Slide 24 - &amp;quot;Two Column Split Pod Layout with Titles&amp;quot;&quot;/&gt;&lt;property id=&quot;20307&quot; value=&quot;264&quot;/&gt;&lt;property id=&quot;20309&quot; value=&quot;-1&quot;/&gt;&lt;/object&gt;&lt;object type=&quot;3&quot; unique_id=&quot;10042&quot;&gt;&lt;property id=&quot;20148&quot; value=&quot;5&quot;/&gt;&lt;property id=&quot;20300&quot; value=&quot;Slide 25 - &amp;quot;Three Column Split Pod Layout&amp;quot;&quot;/&gt;&lt;property id=&quot;20307&quot; value=&quot;265&quot;/&gt;&lt;property id=&quot;20309&quot; value=&quot;-1&quot;/&gt;&lt;/object&gt;&lt;object type=&quot;3&quot; unique_id=&quot;10043&quot;&gt;&lt;property id=&quot;20148&quot; value=&quot;5&quot;/&gt;&lt;property id=&quot;20300&quot; value=&quot;Slide 1 - &amp;quot;The Layouts&amp;quot;&quot;/&gt;&lt;property id=&quot;20307&quot; value=&quot;269&quot;/&gt;&lt;property id=&quot;20309&quot; value=&quot;-1&quot;/&gt;&lt;/object&gt;&lt;object type=&quot;3&quot; unique_id=&quot;10044&quot;&gt;&lt;property id=&quot;20148&quot; value=&quot;5&quot;/&gt;&lt;property id=&quot;20300&quot; value=&quot;Slide 27 - &amp;quot;Pod-on-right Layout&amp;quot;&quot;/&gt;&lt;property id=&quot;20307&quot; value=&quot;267&quot;/&gt;&lt;property id=&quot;20309&quot; value=&quot;-1&quot;/&gt;&lt;/object&gt;&lt;object type=&quot;3&quot; unique_id=&quot;10045&quot;&gt;&lt;property id=&quot;20148&quot; value=&quot;5&quot;/&gt;&lt;property id=&quot;20300&quot; value=&quot;Slide 12&quot;/&gt;&lt;property id=&quot;20307&quot; value=&quot;268&quot;/&gt;&lt;property id=&quot;20309&quot; value=&quot;-1&quot;/&gt;&lt;/object&gt;&lt;object type=&quot;3&quot; unique_id=&quot;10046&quot;&gt;&lt;property id=&quot;20148&quot; value=&quot;5&quot;/&gt;&lt;property id=&quot;20300&quot; value=&quot;Slide 3 - &amp;quot;Presentation Title Goes Here&amp;quot;&quot;/&gt;&lt;property id=&quot;20307&quot; value=&quot;270&quot;/&gt;&lt;property id=&quot;20309&quot; value=&quot;-1&quot;/&gt;&lt;/object&gt;&lt;object type=&quot;3&quot; unique_id=&quot;10091&quot;&gt;&lt;property id=&quot;20148&quot; value=&quot;5&quot;/&gt;&lt;property id=&quot;20300&quot; value=&quot;Slide 4 - &amp;quot;Single Pod Layout&amp;quot;&quot;/&gt;&lt;property id=&quot;20307&quot; value=&quot;271&quot;/&gt;&lt;property id=&quot;20309&quot; value=&quot;-1&quot;/&gt;&lt;/object&gt;&lt;object type=&quot;3&quot; unique_id=&quot;10092&quot;&gt;&lt;property id=&quot;20148&quot; value=&quot;5&quot;/&gt;&lt;property id=&quot;20300&quot; value=&quot;Slide 6 - &amp;quot;Two-thirds / One-third Horizontal Split Pod Layout&amp;quot;&quot;/&gt;&lt;property id=&quot;20307&quot; value=&quot;272&quot;/&gt;&lt;property id=&quot;20309&quot; value=&quot;-1&quot;/&gt;&lt;/object&gt;&lt;object type=&quot;3&quot; unique_id=&quot;10093&quot;&gt;&lt;property id=&quot;20148&quot; value=&quot;5&quot;/&gt;&lt;property id=&quot;20300&quot; value=&quot;Slide 7 - &amp;quot;50-50 Split Pod Layout&amp;quot;&quot;/&gt;&lt;property id=&quot;20307&quot; value=&quot;273&quot;/&gt;&lt;property id=&quot;20309&quot; value=&quot;-1&quot;/&gt;&lt;/object&gt;&lt;object type=&quot;3&quot; unique_id=&quot;10142&quot;&gt;&lt;property id=&quot;20148&quot; value=&quot;5&quot;/&gt;&lt;property id=&quot;20300&quot; value=&quot;Slide 26 - &amp;quot;Three Column Split Pod Layout with Titles&amp;quot;&quot;/&gt;&lt;property id=&quot;20307&quot; value=&quot;266&quot;/&gt;&lt;property id=&quot;20309&quot; value=&quot;-1&quot;/&gt;&lt;/object&gt;&lt;object type=&quot;3&quot; unique_id=&quot;10144&quot;&gt;&lt;property id=&quot;20148&quot; value=&quot;5&quot;/&gt;&lt;property id=&quot;20300&quot; value=&quot;Slide 5 - &amp;quot;Three-quarter / One-quarter Split Pod Layout&amp;quot;&quot;/&gt;&lt;property id=&quot;20307&quot; value=&quot;284&quot;/&gt;&lt;property id=&quot;20309&quot; value=&quot;-1&quot;/&gt;&lt;/object&gt;&lt;object type=&quot;3&quot; unique_id=&quot;10145&quot;&gt;&lt;property id=&quot;20148&quot; value=&quot;5&quot;/&gt;&lt;property id=&quot;20300&quot; value=&quot;Slide 8 - &amp;quot;Image Pod Layout (Special)&amp;quot;&quot;/&gt;&lt;property id=&quot;20307&quot; value=&quot;274&quot;/&gt;&lt;property id=&quot;20309&quot; value=&quot;-1&quot;/&gt;&lt;/object&gt;&lt;object type=&quot;3&quot; unique_id=&quot;10146&quot;&gt;&lt;property id=&quot;20148&quot; value=&quot;5&quot;/&gt;&lt;property id=&quot;20300&quot; value=&quot;Slide 9 - &amp;quot;No Pod Layout&amp;quot;&quot;/&gt;&lt;property id=&quot;20307&quot; value=&quot;275&quot;/&gt;&lt;property id=&quot;20309&quot; value=&quot;-1&quot;/&gt;&lt;/object&gt;&lt;object type=&quot;3&quot; unique_id=&quot;10147&quot;&gt;&lt;property id=&quot;20148&quot; value=&quot;5&quot;/&gt;&lt;property id=&quot;20300&quot; value=&quot;Slide 10 - &amp;quot;Two Column Split Pod Layout&amp;quot;&quot;/&gt;&lt;property id=&quot;20307&quot; value=&quot;276&quot;/&gt;&lt;property id=&quot;20309&quot; value=&quot;-1&quot;/&gt;&lt;/object&gt;&lt;object type=&quot;3&quot; unique_id=&quot;10148&quot;&gt;&lt;property id=&quot;20148&quot; value=&quot;5&quot;/&gt;&lt;property id=&quot;20300&quot; value=&quot;Slide 11 - &amp;quot;Two Column Split Pod Layout with Titles&amp;quot;&quot;/&gt;&lt;property id=&quot;20307&quot; value=&quot;277&quot;/&gt;&lt;property id=&quot;20309&quot; value=&quot;-1&quot;/&gt;&lt;/object&gt;&lt;object type=&quot;3&quot; unique_id=&quot;10149&quot;&gt;&lt;property id=&quot;20148&quot; value=&quot;5&quot;/&gt;&lt;property id=&quot;20300&quot; value=&quot;Slide 12 - &amp;quot;Three Column Split Pod Layout&amp;quot;&quot;/&gt;&lt;property id=&quot;20307&quot; value=&quot;278&quot;/&gt;&lt;property id=&quot;20309&quot; value=&quot;-1&quot;/&gt;&lt;/object&gt;&lt;object type=&quot;3&quot; unique_id=&quot;10150&quot;&gt;&lt;property id=&quot;20148&quot; value=&quot;5&quot;/&gt;&lt;property id=&quot;20300&quot; value=&quot;Slide 13 - &amp;quot;Three Column Split Pod Layout with Titles&amp;quot;&quot;/&gt;&lt;property id=&quot;20307&quot; value=&quot;279&quot;/&gt;&lt;property id=&quot;20309&quot; value=&quot;-1&quot;/&gt;&lt;/object&gt;&lt;object type=&quot;3&quot; unique_id=&quot;10151&quot;&gt;&lt;property id=&quot;20148&quot; value=&quot;5&quot;/&gt;&lt;property id=&quot;20300&quot; value=&quot;Slide 14 - &amp;quot;Pod-on-right Layout&amp;quot;&quot;/&gt;&lt;property id=&quot;20307&quot; value=&quot;280&quot;/&gt;&lt;property id=&quot;20309&quot; value=&quot;-1&quot;/&gt;&lt;/object&gt;&lt;object type=&quot;3&quot; unique_id=&quot;10152&quot;&gt;&lt;property id=&quot;20148&quot; value=&quot;5&quot;/&gt;&lt;property id=&quot;20300&quot; value=&quot;Slide 15 - &amp;quot;Four Quadrant Split Pod Layout&amp;quot;&quot;/&gt;&lt;property id=&quot;20307&quot; value=&quot;281&quot;/&gt;&lt;property id=&quot;20309&quot; value=&quot;-1&quot;/&gt;&lt;/object&gt;&lt;object type=&quot;3&quot; unique_id=&quot;10153&quot;&gt;&lt;property id=&quot;20148&quot; value=&quot;5&quot;/&gt;&lt;property id=&quot;20300&quot; value=&quot;Slide 18 - &amp;quot;Single Pod With Images&amp;quot;&quot;/&gt;&lt;property id=&quot;20307&quot; value=&quot;283&quot;/&gt;&lt;property id=&quot;20309&quot; value=&quot;-1&quot;/&gt;&lt;/object&gt;&lt;object type=&quot;3&quot; unique_id=&quot;10155&quot;&gt;&lt;property id=&quot;20148&quot; value=&quot;5&quot;/&gt;&lt;property id=&quot;20300&quot; value=&quot;Slide 1 - &amp;quot;In This Revision (vsb5):&amp;quot;&quot;/&gt;&lt;property id=&quot;20307&quot; value=&quot;285&quot;/&gt;&lt;property id=&quot;20309&quot; value=&quot;-1&quot;/&gt;&lt;/object&gt;&lt;object type=&quot;3&quot; unique_id=&quot;10156&quot;&gt;&lt;property id=&quot;20148&quot; value=&quot;5&quot;/&gt;&lt;property id=&quot;20300&quot; value=&quot;Slide 2 - &amp;quot;The Layouts&amp;quot;&quot;/&gt;&lt;property id=&quot;20307&quot; value=&quot;286&quot;/&gt;&lt;property id=&quot;20309&quot; value=&quot;-1&quot;/&gt;&lt;/object&gt;&lt;/object&gt;&lt;object type=&quot;8&quot; unique_id=&quot;10031&quot;&gt;&lt;/object&gt;&lt;/object&gt;&lt;/database&gt;"/>
</p:tagLst>
</file>

<file path=ppt/theme/theme1.xml><?xml version="1.0" encoding="utf-8"?>
<a:theme xmlns:a="http://schemas.openxmlformats.org/drawingml/2006/main" name="Layers">
  <a:themeElements>
    <a:clrScheme name="">
      <a:dk1>
        <a:srgbClr val="000000"/>
      </a:dk1>
      <a:lt1>
        <a:srgbClr val="FFFFFF"/>
      </a:lt1>
      <a:dk2>
        <a:srgbClr val="330033"/>
      </a:dk2>
      <a:lt2>
        <a:srgbClr val="000000"/>
      </a:lt2>
      <a:accent1>
        <a:srgbClr val="6C8E3E"/>
      </a:accent1>
      <a:accent2>
        <a:srgbClr val="C88350"/>
      </a:accent2>
      <a:accent3>
        <a:srgbClr val="FFFFFF"/>
      </a:accent3>
      <a:accent4>
        <a:srgbClr val="000000"/>
      </a:accent4>
      <a:accent5>
        <a:srgbClr val="BAC6AF"/>
      </a:accent5>
      <a:accent6>
        <a:srgbClr val="B57648"/>
      </a:accent6>
      <a:hlink>
        <a:srgbClr val="6494AC"/>
      </a:hlink>
      <a:folHlink>
        <a:srgbClr val="8CB0C2"/>
      </a:folHlink>
    </a:clrScheme>
    <a:fontScheme name="Layer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820738" rtl="0" eaLnBrk="1" fontAlgn="base" latinLnBrk="0" hangingPunct="1">
          <a:lnSpc>
            <a:spcPct val="9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Myriad Pro"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820738" rtl="0" eaLnBrk="1" fontAlgn="base" latinLnBrk="0" hangingPunct="1">
          <a:lnSpc>
            <a:spcPct val="9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Myriad Pro" pitchFamily="34" charset="0"/>
          </a:defRPr>
        </a:defPPr>
      </a:lstStyle>
    </a:lnDef>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Layers 11">
        <a:dk1>
          <a:srgbClr val="000000"/>
        </a:dk1>
        <a:lt1>
          <a:srgbClr val="FFFFE1"/>
        </a:lt1>
        <a:dk2>
          <a:srgbClr val="330033"/>
        </a:dk2>
        <a:lt2>
          <a:srgbClr val="000000"/>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12">
        <a:dk1>
          <a:srgbClr val="000000"/>
        </a:dk1>
        <a:lt1>
          <a:srgbClr val="FFFFE1"/>
        </a:lt1>
        <a:dk2>
          <a:srgbClr val="330033"/>
        </a:dk2>
        <a:lt2>
          <a:srgbClr val="000000"/>
        </a:lt2>
        <a:accent1>
          <a:srgbClr val="CCCC99"/>
        </a:accent1>
        <a:accent2>
          <a:srgbClr val="FF0000"/>
        </a:accent2>
        <a:accent3>
          <a:srgbClr val="FFFFEE"/>
        </a:accent3>
        <a:accent4>
          <a:srgbClr val="000000"/>
        </a:accent4>
        <a:accent5>
          <a:srgbClr val="E2E2CA"/>
        </a:accent5>
        <a:accent6>
          <a:srgbClr val="E70000"/>
        </a:accent6>
        <a:hlink>
          <a:srgbClr val="0000FF"/>
        </a:hlink>
        <a:folHlink>
          <a:srgbClr val="B2B2B2"/>
        </a:folHlink>
      </a:clrScheme>
      <a:clrMap bg1="lt1" tx1="dk1" bg2="lt2" tx2="dk2" accent1="accent1" accent2="accent2" accent3="accent3" accent4="accent4" accent5="accent5" accent6="accent6" hlink="hlink" folHlink="folHlink"/>
    </a:extraClrScheme>
    <a:extraClrScheme>
      <a:clrScheme name="Layers 13">
        <a:dk1>
          <a:srgbClr val="000000"/>
        </a:dk1>
        <a:lt1>
          <a:srgbClr val="FFFFE1"/>
        </a:lt1>
        <a:dk2>
          <a:srgbClr val="330033"/>
        </a:dk2>
        <a:lt2>
          <a:srgbClr val="000000"/>
        </a:lt2>
        <a:accent1>
          <a:srgbClr val="CCCC99"/>
        </a:accent1>
        <a:accent2>
          <a:srgbClr val="FF0000"/>
        </a:accent2>
        <a:accent3>
          <a:srgbClr val="FFFFEE"/>
        </a:accent3>
        <a:accent4>
          <a:srgbClr val="000000"/>
        </a:accent4>
        <a:accent5>
          <a:srgbClr val="E2E2CA"/>
        </a:accent5>
        <a:accent6>
          <a:srgbClr val="E70000"/>
        </a:accent6>
        <a:hlink>
          <a:srgbClr val="0000FF"/>
        </a:hlink>
        <a:folHlink>
          <a:srgbClr val="0000CC"/>
        </a:folHlink>
      </a:clrScheme>
      <a:clrMap bg1="lt1" tx1="dk1" bg2="lt2" tx2="dk2" accent1="accent1" accent2="accent2" accent3="accent3" accent4="accent4" accent5="accent5" accent6="accent6" hlink="hlink" folHlink="folHlink"/>
    </a:extraClrScheme>
    <a:extraClrScheme>
      <a:clrScheme name="Layers 14">
        <a:dk1>
          <a:srgbClr val="000000"/>
        </a:dk1>
        <a:lt1>
          <a:srgbClr val="FFFFFF"/>
        </a:lt1>
        <a:dk2>
          <a:srgbClr val="330033"/>
        </a:dk2>
        <a:lt2>
          <a:srgbClr val="000000"/>
        </a:lt2>
        <a:accent1>
          <a:srgbClr val="CCCC99"/>
        </a:accent1>
        <a:accent2>
          <a:srgbClr val="FF0000"/>
        </a:accent2>
        <a:accent3>
          <a:srgbClr val="FFFFFF"/>
        </a:accent3>
        <a:accent4>
          <a:srgbClr val="000000"/>
        </a:accent4>
        <a:accent5>
          <a:srgbClr val="E2E2CA"/>
        </a:accent5>
        <a:accent6>
          <a:srgbClr val="E70000"/>
        </a:accent6>
        <a:hlink>
          <a:srgbClr val="0000FF"/>
        </a:hlink>
        <a:folHlink>
          <a:srgbClr val="0000CC"/>
        </a:folHlink>
      </a:clrScheme>
      <a:clrMap bg1="lt1" tx1="dk1" bg2="lt2" tx2="dk2" accent1="accent1" accent2="accent2" accent3="accent3" accent4="accent4" accent5="accent5" accent6="accent6" hlink="hlink" folHlink="folHlink"/>
    </a:extraClrScheme>
    <a:extraClrScheme>
      <a:clrScheme name="Layers 15">
        <a:dk1>
          <a:srgbClr val="000000"/>
        </a:dk1>
        <a:lt1>
          <a:srgbClr val="FFFFFF"/>
        </a:lt1>
        <a:dk2>
          <a:srgbClr val="330033"/>
        </a:dk2>
        <a:lt2>
          <a:srgbClr val="000000"/>
        </a:lt2>
        <a:accent1>
          <a:srgbClr val="4B8984"/>
        </a:accent1>
        <a:accent2>
          <a:srgbClr val="00829B"/>
        </a:accent2>
        <a:accent3>
          <a:srgbClr val="FFFFFF"/>
        </a:accent3>
        <a:accent4>
          <a:srgbClr val="000000"/>
        </a:accent4>
        <a:accent5>
          <a:srgbClr val="B1C4C2"/>
        </a:accent5>
        <a:accent6>
          <a:srgbClr val="00758C"/>
        </a:accent6>
        <a:hlink>
          <a:srgbClr val="0000FF"/>
        </a:hlink>
        <a:folHlink>
          <a:srgbClr val="615C91"/>
        </a:folHlink>
      </a:clrScheme>
      <a:clrMap bg1="lt1" tx1="dk1" bg2="lt2" tx2="dk2" accent1="accent1" accent2="accent2" accent3="accent3" accent4="accent4" accent5="accent5" accent6="accent6" hlink="hlink" folHlink="folHlink"/>
    </a:extraClrScheme>
    <a:extraClrScheme>
      <a:clrScheme name="Layers 16">
        <a:dk1>
          <a:srgbClr val="000000"/>
        </a:dk1>
        <a:lt1>
          <a:srgbClr val="FFFFFF"/>
        </a:lt1>
        <a:dk2>
          <a:srgbClr val="330033"/>
        </a:dk2>
        <a:lt2>
          <a:srgbClr val="000000"/>
        </a:lt2>
        <a:accent1>
          <a:srgbClr val="4B8984"/>
        </a:accent1>
        <a:accent2>
          <a:srgbClr val="FF0000"/>
        </a:accent2>
        <a:accent3>
          <a:srgbClr val="FFFFFF"/>
        </a:accent3>
        <a:accent4>
          <a:srgbClr val="000000"/>
        </a:accent4>
        <a:accent5>
          <a:srgbClr val="B1C4C2"/>
        </a:accent5>
        <a:accent6>
          <a:srgbClr val="E70000"/>
        </a:accent6>
        <a:hlink>
          <a:srgbClr val="0000FF"/>
        </a:hlink>
        <a:folHlink>
          <a:srgbClr val="615C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820738" rtl="0" eaLnBrk="1" fontAlgn="base" latinLnBrk="0" hangingPunct="1">
          <a:lnSpc>
            <a:spcPct val="9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Myriad Pro"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820738" rtl="0" eaLnBrk="1" fontAlgn="base" latinLnBrk="0" hangingPunct="1">
          <a:lnSpc>
            <a:spcPct val="9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Myriad Pro"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820738" rtl="0" eaLnBrk="1" fontAlgn="base" latinLnBrk="0" hangingPunct="1">
          <a:lnSpc>
            <a:spcPct val="9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Myriad Pro"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820738" rtl="0" eaLnBrk="1" fontAlgn="base" latinLnBrk="0" hangingPunct="1">
          <a:lnSpc>
            <a:spcPct val="9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Myriad Pro" pitchFamily="34"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23122</TotalTime>
  <Words>1695</Words>
  <Application>Microsoft Office PowerPoint</Application>
  <PresentationFormat>On-screen Show (4:3)</PresentationFormat>
  <Paragraphs>147</Paragraphs>
  <Slides>15</Slides>
  <Notes>12</Notes>
  <HiddenSlides>0</HiddenSlides>
  <MMClips>0</MMClips>
  <ScaleCrop>false</ScaleCrop>
  <HeadingPairs>
    <vt:vector size="8" baseType="variant">
      <vt:variant>
        <vt:lpstr>Fonts Used</vt:lpstr>
      </vt:variant>
      <vt:variant>
        <vt:i4>5</vt:i4>
      </vt:variant>
      <vt:variant>
        <vt:lpstr>Theme</vt:lpstr>
      </vt:variant>
      <vt:variant>
        <vt:i4>3</vt:i4>
      </vt:variant>
      <vt:variant>
        <vt:lpstr>Embedded OLE Servers</vt:lpstr>
      </vt:variant>
      <vt:variant>
        <vt:i4>1</vt:i4>
      </vt:variant>
      <vt:variant>
        <vt:lpstr>Slide Titles</vt:lpstr>
      </vt:variant>
      <vt:variant>
        <vt:i4>15</vt:i4>
      </vt:variant>
    </vt:vector>
  </HeadingPairs>
  <TitlesOfParts>
    <vt:vector size="24" baseType="lpstr">
      <vt:lpstr>Arial</vt:lpstr>
      <vt:lpstr>Arial Black</vt:lpstr>
      <vt:lpstr>Calibri</vt:lpstr>
      <vt:lpstr>Myriad Pro</vt:lpstr>
      <vt:lpstr>Wingdings</vt:lpstr>
      <vt:lpstr>Layers</vt:lpstr>
      <vt:lpstr>Custom Design</vt:lpstr>
      <vt:lpstr>1_Custom Design</vt:lpstr>
      <vt:lpstr>Worksheet</vt:lpstr>
      <vt:lpstr>Introducing Cornet Communications Counsel</vt:lpstr>
      <vt:lpstr>Who we are and what we do in brief</vt:lpstr>
      <vt:lpstr>Partial list of organizations served</vt:lpstr>
      <vt:lpstr>Strategy and issues management</vt:lpstr>
      <vt:lpstr>Cases</vt:lpstr>
      <vt:lpstr>Executive communications</vt:lpstr>
      <vt:lpstr>Cases</vt:lpstr>
      <vt:lpstr>Change management communications</vt:lpstr>
      <vt:lpstr>Cases</vt:lpstr>
      <vt:lpstr>Content creation and editorial support services</vt:lpstr>
      <vt:lpstr>Cases</vt:lpstr>
      <vt:lpstr>Executive and staff education</vt:lpstr>
      <vt:lpstr>Cases</vt:lpstr>
      <vt:lpstr>Credentials</vt:lpstr>
      <vt:lpstr>Credentials 2</vt:lpstr>
    </vt:vector>
  </TitlesOfParts>
  <Company>Adobe Systems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Adobe®  Corporate Template 2005</dc:title>
  <dc:creator>Bob</dc:creator>
  <dc:description>If you have any questions regarding this template, please contact slide_help@adobe.com or x66546</dc:description>
  <cp:lastModifiedBy>Robert Cornet</cp:lastModifiedBy>
  <cp:revision>2676</cp:revision>
  <cp:lastPrinted>2021-02-09T17:11:25Z</cp:lastPrinted>
  <dcterms:created xsi:type="dcterms:W3CDTF">2003-07-28T18:07:43Z</dcterms:created>
  <dcterms:modified xsi:type="dcterms:W3CDTF">2022-06-10T16:56:11Z</dcterms:modified>
</cp:coreProperties>
</file>