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4" r:id="rId4"/>
    <p:sldId id="258" r:id="rId5"/>
    <p:sldId id="259" r:id="rId6"/>
    <p:sldId id="265"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D22161-869C-40CC-A620-AD48655BE283}" type="datetimeFigureOut">
              <a:rPr lang="en-US" smtClean="0"/>
              <a:t>10-Nov-20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0145333-5314-44F0-BCD1-5709E83E0CE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45333-5314-44F0-BCD1-5709E83E0C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45333-5314-44F0-BCD1-5709E83E0C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45333-5314-44F0-BCD1-5709E83E0CE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0145333-5314-44F0-BCD1-5709E83E0CE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145333-5314-44F0-BCD1-5709E83E0CE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0145333-5314-44F0-BCD1-5709E83E0CE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0145333-5314-44F0-BCD1-5709E83E0CE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D22161-869C-40CC-A620-AD48655BE283}" type="datetimeFigureOut">
              <a:rPr lang="en-US" smtClean="0"/>
              <a:t>10-Nov-20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0145333-5314-44F0-BCD1-5709E83E0C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4D22161-869C-40CC-A620-AD48655BE283}" type="datetimeFigureOut">
              <a:rPr lang="en-US" smtClean="0"/>
              <a:t>10-Nov-20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0145333-5314-44F0-BCD1-5709E83E0CE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D22161-869C-40CC-A620-AD48655BE283}" type="datetimeFigureOut">
              <a:rPr lang="en-US" smtClean="0"/>
              <a:t>10-Nov-20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0145333-5314-44F0-BCD1-5709E83E0CE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D22161-869C-40CC-A620-AD48655BE283}" type="datetimeFigureOut">
              <a:rPr lang="en-US" smtClean="0"/>
              <a:t>10-Nov-20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0145333-5314-44F0-BCD1-5709E83E0CE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imageeditingagenc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mageeditingagency.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imageeditingagency.co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imageeditingagency.co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imageeditingagency.com/real-estate-main.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imageeditingagency.com/real-estate-main.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829761"/>
          </a:xfrm>
        </p:spPr>
        <p:txBody>
          <a:bodyPr>
            <a:normAutofit fontScale="90000"/>
          </a:bodyPr>
          <a:lstStyle/>
          <a:p>
            <a:r>
              <a:rPr lang="en-US" dirty="0">
                <a:effectLst/>
              </a:rPr>
              <a:t>Portrait Retouching Services | Family, Baby, Wedding, Fashion &amp; Pregnancy Portraits</a:t>
            </a:r>
            <a:br>
              <a:rPr lang="en-US" dirty="0">
                <a:effectLst/>
              </a:rPr>
            </a:br>
            <a:endParaRPr lang="en-US" dirty="0"/>
          </a:p>
        </p:txBody>
      </p:sp>
      <p:sp>
        <p:nvSpPr>
          <p:cNvPr id="3" name="Subtitle 2"/>
          <p:cNvSpPr>
            <a:spLocks noGrp="1"/>
          </p:cNvSpPr>
          <p:nvPr>
            <p:ph type="subTitle" idx="1"/>
          </p:nvPr>
        </p:nvSpPr>
        <p:spPr/>
        <p:txBody>
          <a:bodyPr/>
          <a:lstStyle/>
          <a:p>
            <a:r>
              <a:rPr lang="en-US" dirty="0" smtClean="0">
                <a:hlinkClick r:id="rId2"/>
              </a:rPr>
              <a:t>imageeditingagency.com</a:t>
            </a:r>
            <a:endParaRPr lang="en-US" dirty="0"/>
          </a:p>
        </p:txBody>
      </p:sp>
    </p:spTree>
    <p:extLst>
      <p:ext uri="{BB962C8B-B14F-4D97-AF65-F5344CB8AC3E}">
        <p14:creationId xmlns:p14="http://schemas.microsoft.com/office/powerpoint/2010/main" val="796081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610600" cy="5909310"/>
          </a:xfrm>
          <a:prstGeom prst="rect">
            <a:avLst/>
          </a:prstGeom>
          <a:noFill/>
        </p:spPr>
        <p:txBody>
          <a:bodyPr wrap="square" rtlCol="0">
            <a:spAutoFit/>
          </a:bodyPr>
          <a:lstStyle/>
          <a:p>
            <a:r>
              <a:rPr lang="en-US" sz="2400" dirty="0">
                <a:latin typeface="Calibri" pitchFamily="34" charset="0"/>
              </a:rPr>
              <a:t>Upload your portrait images, get retouched and look prominent, impressive and visually appealing. Our portrait retouching caters to family portraits, baby portraits, wedding portraits, fashion portraits, pregnancy portraits, corporate portraits and more</a:t>
            </a:r>
            <a:r>
              <a:rPr lang="en-US" sz="2400" dirty="0" smtClean="0">
                <a:latin typeface="Calibri" pitchFamily="34" charset="0"/>
              </a:rPr>
              <a:t>.</a:t>
            </a:r>
          </a:p>
          <a:p>
            <a:endParaRPr lang="en-US" sz="2400" dirty="0">
              <a:latin typeface="Calibri" pitchFamily="34" charset="0"/>
            </a:endParaRPr>
          </a:p>
          <a:p>
            <a:r>
              <a:rPr lang="en-US" sz="2400" dirty="0">
                <a:latin typeface="Calibri" pitchFamily="34" charset="0"/>
              </a:rPr>
              <a:t>If you have any questions regarding our real estate image editing services, feel free to drop any comments. We would love to answer all your questions</a:t>
            </a:r>
            <a:r>
              <a:rPr lang="en-US" sz="2400" dirty="0" smtClean="0">
                <a:latin typeface="Calibri" pitchFamily="34" charset="0"/>
              </a:rPr>
              <a:t>.</a:t>
            </a:r>
          </a:p>
          <a:p>
            <a:endParaRPr lang="en-US" sz="2400" dirty="0">
              <a:latin typeface="Calibri" pitchFamily="34" charset="0"/>
            </a:endParaRPr>
          </a:p>
          <a:p>
            <a:r>
              <a:rPr lang="en-US" sz="2400" dirty="0">
                <a:latin typeface="Calibri" pitchFamily="34" charset="0"/>
              </a:rPr>
              <a:t>If you like to know more about photo Portrait retouching photo editing service in the USA, stay in touch with us on Facebook and other Social Media </a:t>
            </a:r>
            <a:r>
              <a:rPr lang="en-US" sz="2400" dirty="0" smtClean="0">
                <a:latin typeface="Calibri" pitchFamily="34" charset="0"/>
              </a:rPr>
              <a:t>platforms. Still</a:t>
            </a:r>
            <a:r>
              <a:rPr lang="en-US" sz="2400" dirty="0">
                <a:latin typeface="Calibri" pitchFamily="34" charset="0"/>
              </a:rPr>
              <a:t>, thinking? Get your free quote </a:t>
            </a:r>
            <a:r>
              <a:rPr lang="en-US" sz="2400" dirty="0" smtClean="0">
                <a:latin typeface="Calibri" pitchFamily="34" charset="0"/>
              </a:rPr>
              <a:t>now</a:t>
            </a:r>
          </a:p>
          <a:p>
            <a:endParaRPr lang="en-US" sz="2400" dirty="0">
              <a:latin typeface="Calibri" pitchFamily="34" charset="0"/>
            </a:endParaRPr>
          </a:p>
          <a:p>
            <a:r>
              <a:rPr lang="en-US" sz="2400" b="1" dirty="0">
                <a:latin typeface="Calibri" pitchFamily="34" charset="0"/>
              </a:rPr>
              <a:t>Contact for more details: </a:t>
            </a:r>
            <a:r>
              <a:rPr lang="en-US" sz="2400" b="1" u="sng" dirty="0">
                <a:latin typeface="Calibri" pitchFamily="34" charset="0"/>
                <a:hlinkClick r:id="rId2"/>
              </a:rPr>
              <a:t>https://www.imageeditingagency.com</a:t>
            </a:r>
            <a:endParaRPr lang="en-US" sz="2400" dirty="0">
              <a:latin typeface="Calibri" pitchFamily="34" charset="0"/>
            </a:endParaRPr>
          </a:p>
          <a:p>
            <a:endParaRPr lang="en-US" dirty="0"/>
          </a:p>
        </p:txBody>
      </p:sp>
    </p:spTree>
    <p:extLst>
      <p:ext uri="{BB962C8B-B14F-4D97-AF65-F5344CB8AC3E}">
        <p14:creationId xmlns:p14="http://schemas.microsoft.com/office/powerpoint/2010/main" val="3862648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371600"/>
            <a:ext cx="8077200" cy="3693319"/>
          </a:xfrm>
          <a:prstGeom prst="rect">
            <a:avLst/>
          </a:prstGeom>
          <a:noFill/>
        </p:spPr>
        <p:txBody>
          <a:bodyPr wrap="square" rtlCol="0">
            <a:spAutoFit/>
          </a:bodyPr>
          <a:lstStyle/>
          <a:p>
            <a:r>
              <a:rPr lang="en-US" sz="2400" dirty="0">
                <a:latin typeface="Calibri" pitchFamily="34" charset="0"/>
              </a:rPr>
              <a:t>Portrait retouching services can be tedious as it takes hours to improve virtual makeup, provide facial reshaping, make over enhancing, color changing, natural teeth whitening, double chin deleting etc. </a:t>
            </a:r>
            <a:endParaRPr lang="en-US" sz="2400" dirty="0" smtClean="0">
              <a:latin typeface="Calibri" pitchFamily="34" charset="0"/>
            </a:endParaRPr>
          </a:p>
          <a:p>
            <a:endParaRPr lang="en-US" sz="2400" dirty="0">
              <a:latin typeface="Calibri" pitchFamily="34" charset="0"/>
            </a:endParaRPr>
          </a:p>
          <a:p>
            <a:r>
              <a:rPr lang="en-US" sz="2400" dirty="0">
                <a:latin typeface="Calibri" pitchFamily="34" charset="0"/>
              </a:rPr>
              <a:t>Also, take note that all skin deficits are fine-tuned in the most natural way. But we at ImageEditingAgency.com photo editing services do every you want for your Family, Baby, Wedding, Fashion &amp; Pregnancy Portraits in just a quick turnaround time. </a:t>
            </a:r>
          </a:p>
          <a:p>
            <a:endParaRPr lang="en-US" dirty="0"/>
          </a:p>
        </p:txBody>
      </p:sp>
    </p:spTree>
    <p:extLst>
      <p:ext uri="{BB962C8B-B14F-4D97-AF65-F5344CB8AC3E}">
        <p14:creationId xmlns:p14="http://schemas.microsoft.com/office/powerpoint/2010/main" val="367759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304800"/>
            <a:ext cx="6512239" cy="5645727"/>
          </a:xfrm>
          <a:prstGeom prst="rect">
            <a:avLst/>
          </a:prstGeom>
        </p:spPr>
      </p:pic>
    </p:spTree>
    <p:extLst>
      <p:ext uri="{BB962C8B-B14F-4D97-AF65-F5344CB8AC3E}">
        <p14:creationId xmlns:p14="http://schemas.microsoft.com/office/powerpoint/2010/main" val="84110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32509"/>
            <a:ext cx="8534400" cy="5632311"/>
          </a:xfrm>
          <a:prstGeom prst="rect">
            <a:avLst/>
          </a:prstGeom>
          <a:noFill/>
        </p:spPr>
        <p:txBody>
          <a:bodyPr wrap="square" rtlCol="0">
            <a:spAutoFit/>
          </a:bodyPr>
          <a:lstStyle/>
          <a:p>
            <a:r>
              <a:rPr lang="en-US" sz="2400" b="1" u="sng" dirty="0">
                <a:latin typeface="Calibri" pitchFamily="34" charset="0"/>
                <a:hlinkClick r:id="rId2"/>
              </a:rPr>
              <a:t>Who we are?</a:t>
            </a:r>
            <a:r>
              <a:rPr lang="en-US" sz="2400" b="1" dirty="0">
                <a:latin typeface="Calibri" pitchFamily="34" charset="0"/>
              </a:rPr>
              <a:t> </a:t>
            </a:r>
            <a:endParaRPr lang="en-US" sz="2400" b="1" dirty="0" smtClean="0">
              <a:latin typeface="Calibri" pitchFamily="34" charset="0"/>
            </a:endParaRPr>
          </a:p>
          <a:p>
            <a:endParaRPr lang="en-US" sz="2400" dirty="0">
              <a:latin typeface="Calibri" pitchFamily="34" charset="0"/>
            </a:endParaRPr>
          </a:p>
          <a:p>
            <a:r>
              <a:rPr lang="en-US" sz="2400" dirty="0">
                <a:latin typeface="Calibri" pitchFamily="34" charset="0"/>
              </a:rPr>
              <a:t>Family, Baby, Wedding, Fashion &amp; Pregnancy Portraits Image Editing Services Online - Image Editing Agency. </a:t>
            </a:r>
            <a:r>
              <a:rPr lang="en-US" sz="2400" dirty="0" smtClean="0">
                <a:latin typeface="Calibri" pitchFamily="34" charset="0"/>
              </a:rPr>
              <a:t>Image </a:t>
            </a:r>
            <a:r>
              <a:rPr lang="en-US" sz="2400" dirty="0">
                <a:latin typeface="Calibri" pitchFamily="34" charset="0"/>
              </a:rPr>
              <a:t>Editing Agency is the fast, quality, and affordable Portrait retouching &amp; image editing service in the USA offering a complete range of professional photo Portrait retouching photo editing services for E-commerce agencies and product photography. </a:t>
            </a:r>
            <a:endParaRPr lang="en-US" sz="2400" dirty="0" smtClean="0">
              <a:latin typeface="Calibri" pitchFamily="34" charset="0"/>
            </a:endParaRPr>
          </a:p>
          <a:p>
            <a:endParaRPr lang="en-US" sz="2400" dirty="0">
              <a:latin typeface="Calibri" pitchFamily="34" charset="0"/>
            </a:endParaRPr>
          </a:p>
          <a:p>
            <a:r>
              <a:rPr lang="en-US" sz="2400" dirty="0" smtClean="0">
                <a:latin typeface="Calibri" pitchFamily="34" charset="0"/>
              </a:rPr>
              <a:t>It </a:t>
            </a:r>
            <a:r>
              <a:rPr lang="en-US" sz="2400" dirty="0">
                <a:latin typeface="Calibri" pitchFamily="34" charset="0"/>
              </a:rPr>
              <a:t>also extends its service to background removal, background replacement services, and other image editing services to real estate </a:t>
            </a:r>
            <a:r>
              <a:rPr lang="en-US" sz="2400" dirty="0" smtClean="0">
                <a:latin typeface="Calibri" pitchFamily="34" charset="0"/>
              </a:rPr>
              <a:t>Photographers</a:t>
            </a:r>
            <a:r>
              <a:rPr lang="en-US" sz="2400" dirty="0">
                <a:latin typeface="Calibri" pitchFamily="34" charset="0"/>
              </a:rPr>
              <a:t>, Digital Studios, Ad-Agencies and Business inclusive Clients of E-trade, Modeling Retouching, individuals, and more. </a:t>
            </a:r>
            <a:endParaRPr lang="en-US" sz="2400" dirty="0" smtClean="0">
              <a:latin typeface="Calibri" pitchFamily="34" charset="0"/>
            </a:endParaRPr>
          </a:p>
          <a:p>
            <a:endParaRPr lang="en-US" sz="2400" dirty="0">
              <a:latin typeface="Calibri" pitchFamily="34" charset="0"/>
            </a:endParaRPr>
          </a:p>
        </p:txBody>
      </p:sp>
    </p:spTree>
    <p:extLst>
      <p:ext uri="{BB962C8B-B14F-4D97-AF65-F5344CB8AC3E}">
        <p14:creationId xmlns:p14="http://schemas.microsoft.com/office/powerpoint/2010/main" val="323515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5539978"/>
          </a:xfrm>
          <a:prstGeom prst="rect">
            <a:avLst/>
          </a:prstGeom>
          <a:noFill/>
        </p:spPr>
        <p:txBody>
          <a:bodyPr wrap="square" rtlCol="0">
            <a:spAutoFit/>
          </a:bodyPr>
          <a:lstStyle/>
          <a:p>
            <a:r>
              <a:rPr lang="en-US" sz="2400" dirty="0">
                <a:latin typeface="Calibri" pitchFamily="34" charset="0"/>
              </a:rPr>
              <a:t>Instead of being a common portrait retouching, Our portrait retouching photo editing service expert design alluring and most impressive Family, Baby, Wedding, Fashion &amp; Pregnancy Portraits for your special occasions or individual needs. </a:t>
            </a:r>
            <a:endParaRPr lang="en-US" sz="2400" dirty="0" smtClean="0">
              <a:latin typeface="Calibri" pitchFamily="34" charset="0"/>
            </a:endParaRPr>
          </a:p>
          <a:p>
            <a:endParaRPr lang="en-US" sz="2400" dirty="0">
              <a:latin typeface="Calibri" pitchFamily="34" charset="0"/>
            </a:endParaRPr>
          </a:p>
          <a:p>
            <a:r>
              <a:rPr lang="en-US" sz="2400" b="1" dirty="0">
                <a:latin typeface="Calibri" pitchFamily="34" charset="0"/>
              </a:rPr>
              <a:t>Our Exclusive Portrait retouching services include:</a:t>
            </a:r>
            <a:endParaRPr lang="en-US" sz="2400" dirty="0">
              <a:latin typeface="Calibri" pitchFamily="34" charset="0"/>
            </a:endParaRPr>
          </a:p>
          <a:p>
            <a:r>
              <a:rPr lang="en-US" sz="2400" dirty="0">
                <a:latin typeface="Calibri" pitchFamily="34" charset="0"/>
              </a:rPr>
              <a:t>Photo Retouching Services, Photo Cut-out, Portrait retouching photo editing, Photo Portrait retouching photo editing Service, Edit Wedding Photos,  Background Removal, Photo Restoration, Image Enhancement, Black and White to color and the perpetual rundown. Photo Manipulation, Product Photo Editing, Real Estate Photo Editing Services, Edit Background, Change Background, and </a:t>
            </a:r>
            <a:r>
              <a:rPr lang="en-US" sz="2400" dirty="0" smtClean="0">
                <a:latin typeface="Calibri" pitchFamily="34" charset="0"/>
              </a:rPr>
              <a:t>more. Request </a:t>
            </a:r>
            <a:r>
              <a:rPr lang="en-US" sz="2400" dirty="0">
                <a:latin typeface="Calibri" pitchFamily="34" charset="0"/>
              </a:rPr>
              <a:t>for best Portrait retouching photo editing service @ imageeditingagency.com</a:t>
            </a:r>
          </a:p>
          <a:p>
            <a:endParaRPr lang="en-US" dirty="0"/>
          </a:p>
        </p:txBody>
      </p:sp>
    </p:spTree>
    <p:extLst>
      <p:ext uri="{BB962C8B-B14F-4D97-AF65-F5344CB8AC3E}">
        <p14:creationId xmlns:p14="http://schemas.microsoft.com/office/powerpoint/2010/main" val="73443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969818"/>
            <a:ext cx="8422962" cy="4724400"/>
          </a:xfrm>
          <a:prstGeom prst="rect">
            <a:avLst/>
          </a:prstGeom>
        </p:spPr>
      </p:pic>
    </p:spTree>
    <p:extLst>
      <p:ext uri="{BB962C8B-B14F-4D97-AF65-F5344CB8AC3E}">
        <p14:creationId xmlns:p14="http://schemas.microsoft.com/office/powerpoint/2010/main" val="539628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539978"/>
          </a:xfrm>
          <a:prstGeom prst="rect">
            <a:avLst/>
          </a:prstGeom>
          <a:noFill/>
        </p:spPr>
        <p:txBody>
          <a:bodyPr wrap="square" rtlCol="0">
            <a:spAutoFit/>
          </a:bodyPr>
          <a:lstStyle/>
          <a:p>
            <a:r>
              <a:rPr lang="en-US" sz="2400" b="1" u="sng" dirty="0">
                <a:latin typeface="Calibri" pitchFamily="34" charset="0"/>
                <a:hlinkClick r:id="rId2"/>
              </a:rPr>
              <a:t>Why Choose Image Editing Agency for Quality Portrait retouching image editing services</a:t>
            </a:r>
            <a:r>
              <a:rPr lang="en-US" sz="2400" b="1" u="sng" dirty="0" smtClean="0">
                <a:latin typeface="Calibri" pitchFamily="34" charset="0"/>
                <a:hlinkClick r:id="rId2"/>
              </a:rPr>
              <a:t>?</a:t>
            </a:r>
            <a:endParaRPr lang="en-US" sz="2400" b="1" u="sng" dirty="0" smtClean="0">
              <a:latin typeface="Calibri" pitchFamily="34" charset="0"/>
            </a:endParaRPr>
          </a:p>
          <a:p>
            <a:endParaRPr lang="en-US" sz="2400" dirty="0">
              <a:latin typeface="Calibri" pitchFamily="34" charset="0"/>
            </a:endParaRPr>
          </a:p>
          <a:p>
            <a:r>
              <a:rPr lang="en-US" sz="2400" b="1" dirty="0">
                <a:latin typeface="Calibri" pitchFamily="34" charset="0"/>
              </a:rPr>
              <a:t>Quality</a:t>
            </a:r>
            <a:r>
              <a:rPr lang="en-US" sz="2400" b="1" dirty="0" smtClean="0">
                <a:latin typeface="Calibri" pitchFamily="34" charset="0"/>
              </a:rPr>
              <a:t>:</a:t>
            </a:r>
            <a:endParaRPr lang="en-US" sz="2400" dirty="0">
              <a:latin typeface="Calibri" pitchFamily="34" charset="0"/>
            </a:endParaRPr>
          </a:p>
          <a:p>
            <a:r>
              <a:rPr lang="en-US" sz="2400" dirty="0">
                <a:latin typeface="Calibri" pitchFamily="34" charset="0"/>
              </a:rPr>
              <a:t>Our team of excellent Portrait retouching photo editors knows portrait retouching done with poor quality and no attention to detail can hurt your reputation and your brand. Our business is built upon excellent Portrait retouching &amp; image editing services that convert consumers and impress clients</a:t>
            </a:r>
            <a:r>
              <a:rPr lang="en-US" sz="2400" dirty="0" smtClean="0">
                <a:latin typeface="Calibri" pitchFamily="34" charset="0"/>
              </a:rPr>
              <a:t>.</a:t>
            </a:r>
          </a:p>
          <a:p>
            <a:endParaRPr lang="en-US" sz="2400" dirty="0">
              <a:latin typeface="Calibri" pitchFamily="34" charset="0"/>
            </a:endParaRPr>
          </a:p>
          <a:p>
            <a:r>
              <a:rPr lang="en-US" sz="2400" b="1" dirty="0">
                <a:latin typeface="Calibri" pitchFamily="34" charset="0"/>
              </a:rPr>
              <a:t>Time</a:t>
            </a:r>
            <a:r>
              <a:rPr lang="en-US" sz="2400" b="1" dirty="0" smtClean="0">
                <a:latin typeface="Calibri" pitchFamily="34" charset="0"/>
              </a:rPr>
              <a:t>:</a:t>
            </a:r>
            <a:endParaRPr lang="en-US" sz="2400" dirty="0">
              <a:latin typeface="Calibri" pitchFamily="34" charset="0"/>
            </a:endParaRPr>
          </a:p>
          <a:p>
            <a:r>
              <a:rPr lang="en-US" sz="2400" dirty="0">
                <a:latin typeface="Calibri" pitchFamily="34" charset="0"/>
              </a:rPr>
              <a:t>If you don’t have any time to spare, we’ll help you meet your tightest deadlines. We’ll provide fast quotes, speedy customer service, and quick results. </a:t>
            </a:r>
          </a:p>
          <a:p>
            <a:endParaRPr lang="en-US" dirty="0"/>
          </a:p>
        </p:txBody>
      </p:sp>
    </p:spTree>
    <p:extLst>
      <p:ext uri="{BB962C8B-B14F-4D97-AF65-F5344CB8AC3E}">
        <p14:creationId xmlns:p14="http://schemas.microsoft.com/office/powerpoint/2010/main" val="1952041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082" y="6927"/>
            <a:ext cx="8915400" cy="6278642"/>
          </a:xfrm>
          <a:prstGeom prst="rect">
            <a:avLst/>
          </a:prstGeom>
          <a:noFill/>
        </p:spPr>
        <p:txBody>
          <a:bodyPr wrap="square" rtlCol="0">
            <a:spAutoFit/>
          </a:bodyPr>
          <a:lstStyle/>
          <a:p>
            <a:r>
              <a:rPr lang="en-US" sz="2400" b="1" dirty="0">
                <a:latin typeface="Calibri" pitchFamily="34" charset="0"/>
              </a:rPr>
              <a:t>Price</a:t>
            </a:r>
            <a:r>
              <a:rPr lang="en-US" sz="2400" b="1" dirty="0" smtClean="0">
                <a:latin typeface="Calibri" pitchFamily="34" charset="0"/>
              </a:rPr>
              <a:t>:</a:t>
            </a:r>
          </a:p>
          <a:p>
            <a:endParaRPr lang="en-US" sz="2400" dirty="0">
              <a:latin typeface="Calibri" pitchFamily="34" charset="0"/>
            </a:endParaRPr>
          </a:p>
          <a:p>
            <a:r>
              <a:rPr lang="en-US" sz="2400" dirty="0">
                <a:latin typeface="Calibri" pitchFamily="34" charset="0"/>
              </a:rPr>
              <a:t>Affordable Portrait retouching &amp; image editing services are what we’re known for, but that doesn’t mean our quality suffers. Whether you have one photo or a batch of thousands, you’ll have no trouble fitting our services in your budget</a:t>
            </a:r>
            <a:r>
              <a:rPr lang="en-US" sz="2400" dirty="0" smtClean="0">
                <a:latin typeface="Calibri" pitchFamily="34" charset="0"/>
              </a:rPr>
              <a:t>.</a:t>
            </a:r>
          </a:p>
          <a:p>
            <a:endParaRPr lang="en-US" sz="2400" dirty="0">
              <a:latin typeface="Calibri" pitchFamily="34" charset="0"/>
            </a:endParaRPr>
          </a:p>
          <a:p>
            <a:r>
              <a:rPr lang="en-US" sz="2400" b="1" dirty="0">
                <a:latin typeface="Calibri" pitchFamily="34" charset="0"/>
              </a:rPr>
              <a:t>Call Us For;</a:t>
            </a:r>
            <a:endParaRPr lang="en-US" sz="2400" dirty="0">
              <a:latin typeface="Calibri" pitchFamily="34" charset="0"/>
            </a:endParaRPr>
          </a:p>
          <a:p>
            <a:pPr marL="342900" lvl="0" indent="-342900">
              <a:buFont typeface="Arial" pitchFamily="34" charset="0"/>
              <a:buChar char="•"/>
            </a:pPr>
            <a:r>
              <a:rPr lang="en-US" sz="2400" dirty="0">
                <a:latin typeface="Calibri" pitchFamily="34" charset="0"/>
              </a:rPr>
              <a:t>High-Quality Portrait retouching photo editing services, background removal, background replacement services.</a:t>
            </a:r>
          </a:p>
          <a:p>
            <a:pPr marL="342900" lvl="0" indent="-342900">
              <a:buFont typeface="Arial" pitchFamily="34" charset="0"/>
              <a:buChar char="•"/>
            </a:pPr>
            <a:r>
              <a:rPr lang="en-US" sz="2400" dirty="0">
                <a:latin typeface="Calibri" pitchFamily="34" charset="0"/>
              </a:rPr>
              <a:t>Expertise &amp; Dedicated Photoshop artists &amp; Portrait retouching &amp; image editing service</a:t>
            </a:r>
          </a:p>
          <a:p>
            <a:pPr marL="342900" lvl="0" indent="-342900">
              <a:buFont typeface="Arial" pitchFamily="34" charset="0"/>
              <a:buChar char="•"/>
            </a:pPr>
            <a:r>
              <a:rPr lang="en-US" sz="2400" dirty="0">
                <a:latin typeface="Calibri" pitchFamily="34" charset="0"/>
              </a:rPr>
              <a:t>Get top-quality user experience with our 360 photo editor tool.</a:t>
            </a:r>
          </a:p>
          <a:p>
            <a:pPr marL="342900" lvl="0" indent="-342900">
              <a:buFont typeface="Arial" pitchFamily="34" charset="0"/>
              <a:buChar char="•"/>
            </a:pPr>
            <a:r>
              <a:rPr lang="en-US" sz="2400" dirty="0">
                <a:latin typeface="Calibri" pitchFamily="34" charset="0"/>
              </a:rPr>
              <a:t>We help increase business sales with top-quality user experience. </a:t>
            </a:r>
          </a:p>
          <a:p>
            <a:pPr marL="342900" lvl="0" indent="-342900">
              <a:buFont typeface="Arial" pitchFamily="34" charset="0"/>
              <a:buChar char="•"/>
            </a:pPr>
            <a:r>
              <a:rPr lang="en-US" sz="2400" dirty="0">
                <a:latin typeface="Calibri" pitchFamily="34" charset="0"/>
              </a:rPr>
              <a:t>24/7 Online Support Service. </a:t>
            </a:r>
          </a:p>
          <a:p>
            <a:pPr marL="342900" lvl="0" indent="-342900">
              <a:buFont typeface="Arial" pitchFamily="34" charset="0"/>
              <a:buChar char="•"/>
            </a:pPr>
            <a:r>
              <a:rPr lang="en-US" sz="2400" dirty="0">
                <a:latin typeface="Calibri" pitchFamily="34" charset="0"/>
              </a:rPr>
              <a:t>Quick Turnaround Time.</a:t>
            </a:r>
          </a:p>
          <a:p>
            <a:endParaRPr lang="en-US" dirty="0"/>
          </a:p>
        </p:txBody>
      </p:sp>
    </p:spTree>
    <p:extLst>
      <p:ext uri="{BB962C8B-B14F-4D97-AF65-F5344CB8AC3E}">
        <p14:creationId xmlns:p14="http://schemas.microsoft.com/office/powerpoint/2010/main" val="314202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109" y="457200"/>
            <a:ext cx="8763000" cy="5262979"/>
          </a:xfrm>
          <a:prstGeom prst="rect">
            <a:avLst/>
          </a:prstGeom>
          <a:noFill/>
        </p:spPr>
        <p:txBody>
          <a:bodyPr wrap="square" rtlCol="0">
            <a:spAutoFit/>
          </a:bodyPr>
          <a:lstStyle/>
          <a:p>
            <a:r>
              <a:rPr lang="en-US" sz="2400" b="1" u="sng" dirty="0">
                <a:latin typeface="Calibri" pitchFamily="34" charset="0"/>
                <a:hlinkClick r:id="rId2"/>
              </a:rPr>
              <a:t>Few More Words: How do we do Portrait retouching photo editing services?</a:t>
            </a:r>
            <a:r>
              <a:rPr lang="en-US" sz="2400" b="1" dirty="0">
                <a:latin typeface="Calibri" pitchFamily="34" charset="0"/>
              </a:rPr>
              <a:t> </a:t>
            </a:r>
            <a:endParaRPr lang="en-US" sz="2400" b="1" dirty="0" smtClean="0">
              <a:latin typeface="Calibri" pitchFamily="34" charset="0"/>
            </a:endParaRPr>
          </a:p>
          <a:p>
            <a:endParaRPr lang="en-US" sz="2400" dirty="0">
              <a:latin typeface="Calibri" pitchFamily="34" charset="0"/>
            </a:endParaRPr>
          </a:p>
          <a:p>
            <a:r>
              <a:rPr lang="en-US" sz="2400" dirty="0">
                <a:latin typeface="Calibri" pitchFamily="34" charset="0"/>
              </a:rPr>
              <a:t>Request a quote for the images you need editing, Receive an email with your quote in 45 minutes or less, Give us the confirmation to move forward with your project, Get your images in a short period of time, Sell lots of products and make your clients happy with the Image Editing Agency. </a:t>
            </a:r>
            <a:endParaRPr lang="en-US" sz="2400" dirty="0" smtClean="0">
              <a:latin typeface="Calibri" pitchFamily="34" charset="0"/>
            </a:endParaRPr>
          </a:p>
          <a:p>
            <a:endParaRPr lang="en-US" sz="2400" dirty="0">
              <a:latin typeface="Calibri" pitchFamily="34" charset="0"/>
            </a:endParaRPr>
          </a:p>
          <a:p>
            <a:r>
              <a:rPr lang="en-US" sz="2400" b="1" dirty="0">
                <a:latin typeface="Calibri" pitchFamily="34" charset="0"/>
              </a:rPr>
              <a:t>Finally</a:t>
            </a:r>
            <a:r>
              <a:rPr lang="en-US" sz="2400" b="1" dirty="0" smtClean="0">
                <a:latin typeface="Calibri" pitchFamily="34" charset="0"/>
              </a:rPr>
              <a:t>:</a:t>
            </a:r>
          </a:p>
          <a:p>
            <a:endParaRPr lang="en-US" sz="2400" dirty="0">
              <a:latin typeface="Calibri" pitchFamily="34" charset="0"/>
            </a:endParaRPr>
          </a:p>
          <a:p>
            <a:r>
              <a:rPr lang="en-US" sz="2400" dirty="0">
                <a:latin typeface="Calibri" pitchFamily="34" charset="0"/>
              </a:rPr>
              <a:t>Get High-quality Family, Baby, Wedding and Fashion &amp; Pregnancy Portraits</a:t>
            </a:r>
            <a:r>
              <a:rPr lang="en-US" sz="2400" dirty="0" smtClean="0">
                <a:latin typeface="Calibri" pitchFamily="34" charset="0"/>
              </a:rPr>
              <a:t>.</a:t>
            </a:r>
          </a:p>
          <a:p>
            <a:endParaRPr lang="en-US" sz="2400" dirty="0">
              <a:latin typeface="Calibri" pitchFamily="34" charset="0"/>
            </a:endParaRPr>
          </a:p>
        </p:txBody>
      </p:sp>
    </p:spTree>
    <p:extLst>
      <p:ext uri="{BB962C8B-B14F-4D97-AF65-F5344CB8AC3E}">
        <p14:creationId xmlns:p14="http://schemas.microsoft.com/office/powerpoint/2010/main" val="236735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TotalTime>
  <Words>722</Words>
  <Application>Microsoft Office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Portrait Retouching Services | Family, Baby, Wedding, Fashion &amp; Pregnancy Portraits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Portrait Retouching Services | Family, Baby, Wedding, Fashion &amp; Pregnancy Portraits </dc:title>
  <dc:creator>Pandi_Seo</dc:creator>
  <cp:lastModifiedBy>Pandi_Seo</cp:lastModifiedBy>
  <cp:revision>7</cp:revision>
  <dcterms:created xsi:type="dcterms:W3CDTF">2020-11-10T14:15:19Z</dcterms:created>
  <dcterms:modified xsi:type="dcterms:W3CDTF">2020-11-10T14:25:24Z</dcterms:modified>
</cp:coreProperties>
</file>