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9" r:id="rId11"/>
    <p:sldId id="270" r:id="rId12"/>
    <p:sldId id="271" r:id="rId13"/>
    <p:sldId id="273" r:id="rId14"/>
  </p:sldIdLst>
  <p:sldSz cx="9753600" cy="7315200"/>
  <p:notesSz cx="97536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D0016A-69CE-4E3C-B32A-FAE66F8B7015}">
          <p14:sldIdLst>
            <p14:sldId id="256"/>
            <p14:sldId id="257"/>
            <p14:sldId id="258"/>
            <p14:sldId id="259"/>
            <p14:sldId id="260"/>
            <p14:sldId id="262"/>
            <p14:sldId id="263"/>
            <p14:sldId id="264"/>
            <p14:sldId id="265"/>
            <p14:sldId id="269"/>
            <p14:sldId id="270"/>
            <p14:sldId id="271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0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490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93" y="6267450"/>
            <a:ext cx="9753600" cy="1047750"/>
          </a:xfrm>
          <a:custGeom>
            <a:avLst/>
            <a:gdLst/>
            <a:ahLst/>
            <a:cxnLst/>
            <a:rect l="l" t="t" r="r" b="b"/>
            <a:pathLst>
              <a:path w="9753600" h="1047750">
                <a:moveTo>
                  <a:pt x="0" y="0"/>
                </a:moveTo>
                <a:lnTo>
                  <a:pt x="9753405" y="0"/>
                </a:lnTo>
                <a:lnTo>
                  <a:pt x="9753405" y="1047749"/>
                </a:lnTo>
                <a:lnTo>
                  <a:pt x="0" y="1047749"/>
                </a:lnTo>
                <a:lnTo>
                  <a:pt x="0" y="0"/>
                </a:lnTo>
                <a:close/>
              </a:path>
            </a:pathLst>
          </a:custGeom>
          <a:solidFill>
            <a:srgbClr val="AA09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06500" y="1938064"/>
            <a:ext cx="2530475" cy="1414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100" b="1" i="0">
                <a:solidFill>
                  <a:srgbClr val="AA09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60" dirty="0"/>
              <a:t>B</a:t>
            </a:r>
            <a:r>
              <a:rPr spc="-185" dirty="0"/>
              <a:t> </a:t>
            </a:r>
            <a:r>
              <a:rPr spc="45" dirty="0"/>
              <a:t>U</a:t>
            </a:r>
            <a:r>
              <a:rPr spc="-180" dirty="0"/>
              <a:t> </a:t>
            </a:r>
            <a:r>
              <a:rPr spc="65" dirty="0"/>
              <a:t>I</a:t>
            </a:r>
            <a:r>
              <a:rPr spc="-180" dirty="0"/>
              <a:t> </a:t>
            </a:r>
            <a:r>
              <a:rPr spc="-55" dirty="0"/>
              <a:t>L</a:t>
            </a:r>
            <a:r>
              <a:rPr spc="-180" dirty="0"/>
              <a:t> </a:t>
            </a:r>
            <a:r>
              <a:rPr spc="25" dirty="0"/>
              <a:t>D</a:t>
            </a:r>
            <a:r>
              <a:rPr spc="-185" dirty="0"/>
              <a:t> </a:t>
            </a:r>
            <a:r>
              <a:rPr spc="65" dirty="0"/>
              <a:t>I</a:t>
            </a:r>
            <a:r>
              <a:rPr spc="-180" dirty="0"/>
              <a:t> </a:t>
            </a:r>
            <a:r>
              <a:rPr spc="114" dirty="0"/>
              <a:t>N</a:t>
            </a:r>
            <a:r>
              <a:rPr spc="-180" dirty="0"/>
              <a:t> </a:t>
            </a:r>
            <a:r>
              <a:rPr spc="-60" dirty="0"/>
              <a:t>G</a:t>
            </a:r>
            <a:r>
              <a:rPr spc="10" dirty="0"/>
              <a:t> </a:t>
            </a:r>
            <a:r>
              <a:rPr spc="-60" dirty="0"/>
              <a:t>B</a:t>
            </a:r>
            <a:r>
              <a:rPr spc="-180" dirty="0"/>
              <a:t> </a:t>
            </a:r>
            <a:r>
              <a:rPr spc="45" dirty="0"/>
              <a:t>U</a:t>
            </a:r>
            <a:r>
              <a:rPr spc="-180" dirty="0"/>
              <a:t> </a:t>
            </a:r>
            <a:r>
              <a:rPr spc="-35" dirty="0"/>
              <a:t>Z</a:t>
            </a:r>
            <a:r>
              <a:rPr spc="-185" dirty="0"/>
              <a:t> </a:t>
            </a:r>
            <a:r>
              <a:rPr spc="-35" dirty="0"/>
              <a:t>Z</a:t>
            </a:r>
            <a:r>
              <a:rPr spc="-15" dirty="0"/>
              <a:t> </a:t>
            </a:r>
            <a:r>
              <a:rPr spc="325" dirty="0"/>
              <a:t>|</a:t>
            </a:r>
            <a:r>
              <a:rPr spc="-180" dirty="0"/>
              <a:t> </a:t>
            </a:r>
            <a:r>
              <a:rPr spc="-125" dirty="0"/>
              <a:t>E</a:t>
            </a:r>
            <a:r>
              <a:rPr spc="-180" dirty="0"/>
              <a:t> </a:t>
            </a:r>
            <a:r>
              <a:rPr spc="-55" dirty="0"/>
              <a:t>L</a:t>
            </a:r>
            <a:r>
              <a:rPr spc="-180" dirty="0"/>
              <a:t> </a:t>
            </a:r>
            <a:r>
              <a:rPr spc="-125" dirty="0"/>
              <a:t>E</a:t>
            </a:r>
            <a:r>
              <a:rPr spc="-180" dirty="0"/>
              <a:t> </a:t>
            </a:r>
            <a:r>
              <a:rPr spc="-20" dirty="0"/>
              <a:t>V</a:t>
            </a:r>
            <a:r>
              <a:rPr spc="-185" dirty="0"/>
              <a:t> </a:t>
            </a:r>
            <a:r>
              <a:rPr spc="-35" dirty="0"/>
              <a:t>A</a:t>
            </a:r>
            <a:r>
              <a:rPr spc="-180" dirty="0"/>
              <a:t> </a:t>
            </a:r>
            <a:r>
              <a:rPr spc="-35" dirty="0"/>
              <a:t>T</a:t>
            </a:r>
            <a:r>
              <a:rPr spc="-180" dirty="0"/>
              <a:t> </a:t>
            </a:r>
            <a:r>
              <a:rPr spc="65" dirty="0"/>
              <a:t>I</a:t>
            </a:r>
            <a:r>
              <a:rPr spc="-180" dirty="0"/>
              <a:t> </a:t>
            </a:r>
            <a:r>
              <a:rPr spc="114" dirty="0"/>
              <a:t>N</a:t>
            </a:r>
            <a:r>
              <a:rPr spc="-185" dirty="0"/>
              <a:t> </a:t>
            </a:r>
            <a:r>
              <a:rPr spc="-60" dirty="0"/>
              <a:t>G</a:t>
            </a:r>
            <a:r>
              <a:rPr spc="10" dirty="0"/>
              <a:t> </a:t>
            </a:r>
            <a:r>
              <a:rPr spc="-60" dirty="0"/>
              <a:t>B</a:t>
            </a:r>
            <a:r>
              <a:rPr spc="-180" dirty="0"/>
              <a:t> </a:t>
            </a:r>
            <a:r>
              <a:rPr spc="-70" dirty="0"/>
              <a:t>R</a:t>
            </a:r>
            <a:r>
              <a:rPr spc="-180" dirty="0"/>
              <a:t> </a:t>
            </a:r>
            <a:r>
              <a:rPr spc="-35" dirty="0"/>
              <a:t>A</a:t>
            </a:r>
            <a:r>
              <a:rPr spc="-180" dirty="0"/>
              <a:t> </a:t>
            </a:r>
            <a:r>
              <a:rPr spc="114" dirty="0"/>
              <a:t>N</a:t>
            </a:r>
            <a:r>
              <a:rPr spc="-180" dirty="0"/>
              <a:t> </a:t>
            </a:r>
            <a:r>
              <a:rPr spc="25" dirty="0"/>
              <a:t>D</a:t>
            </a:r>
            <a:r>
              <a:rPr spc="-185" dirty="0"/>
              <a:t> </a:t>
            </a:r>
            <a:r>
              <a:rPr spc="-140"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60" dirty="0"/>
              <a:t>B</a:t>
            </a:r>
            <a:r>
              <a:rPr spc="-185" dirty="0"/>
              <a:t> </a:t>
            </a:r>
            <a:r>
              <a:rPr spc="45" dirty="0"/>
              <a:t>U</a:t>
            </a:r>
            <a:r>
              <a:rPr spc="-180" dirty="0"/>
              <a:t> </a:t>
            </a:r>
            <a:r>
              <a:rPr spc="65" dirty="0"/>
              <a:t>I</a:t>
            </a:r>
            <a:r>
              <a:rPr spc="-180" dirty="0"/>
              <a:t> </a:t>
            </a:r>
            <a:r>
              <a:rPr spc="-55" dirty="0"/>
              <a:t>L</a:t>
            </a:r>
            <a:r>
              <a:rPr spc="-180" dirty="0"/>
              <a:t> </a:t>
            </a:r>
            <a:r>
              <a:rPr spc="25" dirty="0"/>
              <a:t>D</a:t>
            </a:r>
            <a:r>
              <a:rPr spc="-185" dirty="0"/>
              <a:t> </a:t>
            </a:r>
            <a:r>
              <a:rPr spc="65" dirty="0"/>
              <a:t>I</a:t>
            </a:r>
            <a:r>
              <a:rPr spc="-180" dirty="0"/>
              <a:t> </a:t>
            </a:r>
            <a:r>
              <a:rPr spc="114" dirty="0"/>
              <a:t>N</a:t>
            </a:r>
            <a:r>
              <a:rPr spc="-180" dirty="0"/>
              <a:t> </a:t>
            </a:r>
            <a:r>
              <a:rPr spc="-60" dirty="0"/>
              <a:t>G</a:t>
            </a:r>
            <a:r>
              <a:rPr spc="10" dirty="0"/>
              <a:t> </a:t>
            </a:r>
            <a:r>
              <a:rPr spc="-60" dirty="0"/>
              <a:t>B</a:t>
            </a:r>
            <a:r>
              <a:rPr spc="-180" dirty="0"/>
              <a:t> </a:t>
            </a:r>
            <a:r>
              <a:rPr spc="45" dirty="0"/>
              <a:t>U</a:t>
            </a:r>
            <a:r>
              <a:rPr spc="-180" dirty="0"/>
              <a:t> </a:t>
            </a:r>
            <a:r>
              <a:rPr spc="-35" dirty="0"/>
              <a:t>Z</a:t>
            </a:r>
            <a:r>
              <a:rPr spc="-185" dirty="0"/>
              <a:t> </a:t>
            </a:r>
            <a:r>
              <a:rPr spc="-35" dirty="0"/>
              <a:t>Z</a:t>
            </a:r>
            <a:r>
              <a:rPr spc="-15" dirty="0"/>
              <a:t> </a:t>
            </a:r>
            <a:r>
              <a:rPr spc="325" dirty="0"/>
              <a:t>|</a:t>
            </a:r>
            <a:r>
              <a:rPr spc="-180" dirty="0"/>
              <a:t> </a:t>
            </a:r>
            <a:r>
              <a:rPr spc="-125" dirty="0"/>
              <a:t>E</a:t>
            </a:r>
            <a:r>
              <a:rPr spc="-180" dirty="0"/>
              <a:t> </a:t>
            </a:r>
            <a:r>
              <a:rPr spc="-55" dirty="0"/>
              <a:t>L</a:t>
            </a:r>
            <a:r>
              <a:rPr spc="-180" dirty="0"/>
              <a:t> </a:t>
            </a:r>
            <a:r>
              <a:rPr spc="-125" dirty="0"/>
              <a:t>E</a:t>
            </a:r>
            <a:r>
              <a:rPr spc="-180" dirty="0"/>
              <a:t> </a:t>
            </a:r>
            <a:r>
              <a:rPr spc="-20" dirty="0"/>
              <a:t>V</a:t>
            </a:r>
            <a:r>
              <a:rPr spc="-185" dirty="0"/>
              <a:t> </a:t>
            </a:r>
            <a:r>
              <a:rPr spc="-35" dirty="0"/>
              <a:t>A</a:t>
            </a:r>
            <a:r>
              <a:rPr spc="-180" dirty="0"/>
              <a:t> </a:t>
            </a:r>
            <a:r>
              <a:rPr spc="-35" dirty="0"/>
              <a:t>T</a:t>
            </a:r>
            <a:r>
              <a:rPr spc="-180" dirty="0"/>
              <a:t> </a:t>
            </a:r>
            <a:r>
              <a:rPr spc="65" dirty="0"/>
              <a:t>I</a:t>
            </a:r>
            <a:r>
              <a:rPr spc="-180" dirty="0"/>
              <a:t> </a:t>
            </a:r>
            <a:r>
              <a:rPr spc="114" dirty="0"/>
              <a:t>N</a:t>
            </a:r>
            <a:r>
              <a:rPr spc="-185" dirty="0"/>
              <a:t> </a:t>
            </a:r>
            <a:r>
              <a:rPr spc="-60" dirty="0"/>
              <a:t>G</a:t>
            </a:r>
            <a:r>
              <a:rPr spc="10" dirty="0"/>
              <a:t> </a:t>
            </a:r>
            <a:r>
              <a:rPr spc="-60" dirty="0"/>
              <a:t>B</a:t>
            </a:r>
            <a:r>
              <a:rPr spc="-180" dirty="0"/>
              <a:t> </a:t>
            </a:r>
            <a:r>
              <a:rPr spc="-70" dirty="0"/>
              <a:t>R</a:t>
            </a:r>
            <a:r>
              <a:rPr spc="-180" dirty="0"/>
              <a:t> </a:t>
            </a:r>
            <a:r>
              <a:rPr spc="-35" dirty="0"/>
              <a:t>A</a:t>
            </a:r>
            <a:r>
              <a:rPr spc="-180" dirty="0"/>
              <a:t> </a:t>
            </a:r>
            <a:r>
              <a:rPr spc="114" dirty="0"/>
              <a:t>N</a:t>
            </a:r>
            <a:r>
              <a:rPr spc="-180" dirty="0"/>
              <a:t> </a:t>
            </a:r>
            <a:r>
              <a:rPr spc="25" dirty="0"/>
              <a:t>D</a:t>
            </a:r>
            <a:r>
              <a:rPr spc="-185" dirty="0"/>
              <a:t> </a:t>
            </a:r>
            <a:r>
              <a:rPr spc="-140"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73075" y="1501946"/>
            <a:ext cx="3522979" cy="4238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1" i="0">
                <a:solidFill>
                  <a:srgbClr val="AA09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49081" y="1536638"/>
            <a:ext cx="3091815" cy="4194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60" dirty="0"/>
              <a:t>B</a:t>
            </a:r>
            <a:r>
              <a:rPr spc="-185" dirty="0"/>
              <a:t> </a:t>
            </a:r>
            <a:r>
              <a:rPr spc="45" dirty="0"/>
              <a:t>U</a:t>
            </a:r>
            <a:r>
              <a:rPr spc="-180" dirty="0"/>
              <a:t> </a:t>
            </a:r>
            <a:r>
              <a:rPr spc="65" dirty="0"/>
              <a:t>I</a:t>
            </a:r>
            <a:r>
              <a:rPr spc="-180" dirty="0"/>
              <a:t> </a:t>
            </a:r>
            <a:r>
              <a:rPr spc="-55" dirty="0"/>
              <a:t>L</a:t>
            </a:r>
            <a:r>
              <a:rPr spc="-180" dirty="0"/>
              <a:t> </a:t>
            </a:r>
            <a:r>
              <a:rPr spc="25" dirty="0"/>
              <a:t>D</a:t>
            </a:r>
            <a:r>
              <a:rPr spc="-185" dirty="0"/>
              <a:t> </a:t>
            </a:r>
            <a:r>
              <a:rPr spc="65" dirty="0"/>
              <a:t>I</a:t>
            </a:r>
            <a:r>
              <a:rPr spc="-180" dirty="0"/>
              <a:t> </a:t>
            </a:r>
            <a:r>
              <a:rPr spc="114" dirty="0"/>
              <a:t>N</a:t>
            </a:r>
            <a:r>
              <a:rPr spc="-180" dirty="0"/>
              <a:t> </a:t>
            </a:r>
            <a:r>
              <a:rPr spc="-60" dirty="0"/>
              <a:t>G</a:t>
            </a:r>
            <a:r>
              <a:rPr spc="10" dirty="0"/>
              <a:t> </a:t>
            </a:r>
            <a:r>
              <a:rPr spc="-60" dirty="0"/>
              <a:t>B</a:t>
            </a:r>
            <a:r>
              <a:rPr spc="-180" dirty="0"/>
              <a:t> </a:t>
            </a:r>
            <a:r>
              <a:rPr spc="45" dirty="0"/>
              <a:t>U</a:t>
            </a:r>
            <a:r>
              <a:rPr spc="-180" dirty="0"/>
              <a:t> </a:t>
            </a:r>
            <a:r>
              <a:rPr spc="-35" dirty="0"/>
              <a:t>Z</a:t>
            </a:r>
            <a:r>
              <a:rPr spc="-185" dirty="0"/>
              <a:t> </a:t>
            </a:r>
            <a:r>
              <a:rPr spc="-35" dirty="0"/>
              <a:t>Z</a:t>
            </a:r>
            <a:r>
              <a:rPr spc="-15" dirty="0"/>
              <a:t> </a:t>
            </a:r>
            <a:r>
              <a:rPr spc="325" dirty="0"/>
              <a:t>|</a:t>
            </a:r>
            <a:r>
              <a:rPr spc="-180" dirty="0"/>
              <a:t> </a:t>
            </a:r>
            <a:r>
              <a:rPr spc="-125" dirty="0"/>
              <a:t>E</a:t>
            </a:r>
            <a:r>
              <a:rPr spc="-180" dirty="0"/>
              <a:t> </a:t>
            </a:r>
            <a:r>
              <a:rPr spc="-55" dirty="0"/>
              <a:t>L</a:t>
            </a:r>
            <a:r>
              <a:rPr spc="-180" dirty="0"/>
              <a:t> </a:t>
            </a:r>
            <a:r>
              <a:rPr spc="-125" dirty="0"/>
              <a:t>E</a:t>
            </a:r>
            <a:r>
              <a:rPr spc="-180" dirty="0"/>
              <a:t> </a:t>
            </a:r>
            <a:r>
              <a:rPr spc="-20" dirty="0"/>
              <a:t>V</a:t>
            </a:r>
            <a:r>
              <a:rPr spc="-185" dirty="0"/>
              <a:t> </a:t>
            </a:r>
            <a:r>
              <a:rPr spc="-35" dirty="0"/>
              <a:t>A</a:t>
            </a:r>
            <a:r>
              <a:rPr spc="-180" dirty="0"/>
              <a:t> </a:t>
            </a:r>
            <a:r>
              <a:rPr spc="-35" dirty="0"/>
              <a:t>T</a:t>
            </a:r>
            <a:r>
              <a:rPr spc="-180" dirty="0"/>
              <a:t> </a:t>
            </a:r>
            <a:r>
              <a:rPr spc="65" dirty="0"/>
              <a:t>I</a:t>
            </a:r>
            <a:r>
              <a:rPr spc="-180" dirty="0"/>
              <a:t> </a:t>
            </a:r>
            <a:r>
              <a:rPr spc="114" dirty="0"/>
              <a:t>N</a:t>
            </a:r>
            <a:r>
              <a:rPr spc="-185" dirty="0"/>
              <a:t> </a:t>
            </a:r>
            <a:r>
              <a:rPr spc="-60" dirty="0"/>
              <a:t>G</a:t>
            </a:r>
            <a:r>
              <a:rPr spc="10" dirty="0"/>
              <a:t> </a:t>
            </a:r>
            <a:r>
              <a:rPr spc="-60" dirty="0"/>
              <a:t>B</a:t>
            </a:r>
            <a:r>
              <a:rPr spc="-180" dirty="0"/>
              <a:t> </a:t>
            </a:r>
            <a:r>
              <a:rPr spc="-70" dirty="0"/>
              <a:t>R</a:t>
            </a:r>
            <a:r>
              <a:rPr spc="-180" dirty="0"/>
              <a:t> </a:t>
            </a:r>
            <a:r>
              <a:rPr spc="-35" dirty="0"/>
              <a:t>A</a:t>
            </a:r>
            <a:r>
              <a:rPr spc="-180" dirty="0"/>
              <a:t> </a:t>
            </a:r>
            <a:r>
              <a:rPr spc="114" dirty="0"/>
              <a:t>N</a:t>
            </a:r>
            <a:r>
              <a:rPr spc="-180" dirty="0"/>
              <a:t> </a:t>
            </a:r>
            <a:r>
              <a:rPr spc="25" dirty="0"/>
              <a:t>D</a:t>
            </a:r>
            <a:r>
              <a:rPr spc="-185" dirty="0"/>
              <a:t> </a:t>
            </a:r>
            <a:r>
              <a:rPr spc="-140" dirty="0"/>
              <a:t>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3/10/2020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60" dirty="0"/>
              <a:t>B</a:t>
            </a:r>
            <a:r>
              <a:rPr spc="-185" dirty="0"/>
              <a:t> </a:t>
            </a:r>
            <a:r>
              <a:rPr spc="45" dirty="0"/>
              <a:t>U</a:t>
            </a:r>
            <a:r>
              <a:rPr spc="-180" dirty="0"/>
              <a:t> </a:t>
            </a:r>
            <a:r>
              <a:rPr spc="65" dirty="0"/>
              <a:t>I</a:t>
            </a:r>
            <a:r>
              <a:rPr spc="-180" dirty="0"/>
              <a:t> </a:t>
            </a:r>
            <a:r>
              <a:rPr spc="-55" dirty="0"/>
              <a:t>L</a:t>
            </a:r>
            <a:r>
              <a:rPr spc="-180" dirty="0"/>
              <a:t> </a:t>
            </a:r>
            <a:r>
              <a:rPr spc="25" dirty="0"/>
              <a:t>D</a:t>
            </a:r>
            <a:r>
              <a:rPr spc="-185" dirty="0"/>
              <a:t> </a:t>
            </a:r>
            <a:r>
              <a:rPr spc="65" dirty="0"/>
              <a:t>I</a:t>
            </a:r>
            <a:r>
              <a:rPr spc="-180" dirty="0"/>
              <a:t> </a:t>
            </a:r>
            <a:r>
              <a:rPr spc="114" dirty="0"/>
              <a:t>N</a:t>
            </a:r>
            <a:r>
              <a:rPr spc="-180" dirty="0"/>
              <a:t> </a:t>
            </a:r>
            <a:r>
              <a:rPr spc="-60" dirty="0"/>
              <a:t>G</a:t>
            </a:r>
            <a:r>
              <a:rPr spc="10" dirty="0"/>
              <a:t> </a:t>
            </a:r>
            <a:r>
              <a:rPr spc="-60" dirty="0"/>
              <a:t>B</a:t>
            </a:r>
            <a:r>
              <a:rPr spc="-180" dirty="0"/>
              <a:t> </a:t>
            </a:r>
            <a:r>
              <a:rPr spc="45" dirty="0"/>
              <a:t>U</a:t>
            </a:r>
            <a:r>
              <a:rPr spc="-180" dirty="0"/>
              <a:t> </a:t>
            </a:r>
            <a:r>
              <a:rPr spc="-35" dirty="0"/>
              <a:t>Z</a:t>
            </a:r>
            <a:r>
              <a:rPr spc="-185" dirty="0"/>
              <a:t> </a:t>
            </a:r>
            <a:r>
              <a:rPr spc="-35" dirty="0"/>
              <a:t>Z</a:t>
            </a:r>
            <a:r>
              <a:rPr spc="-15" dirty="0"/>
              <a:t> </a:t>
            </a:r>
            <a:r>
              <a:rPr spc="325" dirty="0"/>
              <a:t>|</a:t>
            </a:r>
            <a:r>
              <a:rPr spc="-180" dirty="0"/>
              <a:t> </a:t>
            </a:r>
            <a:r>
              <a:rPr spc="-125" dirty="0"/>
              <a:t>E</a:t>
            </a:r>
            <a:r>
              <a:rPr spc="-180" dirty="0"/>
              <a:t> </a:t>
            </a:r>
            <a:r>
              <a:rPr spc="-55" dirty="0"/>
              <a:t>L</a:t>
            </a:r>
            <a:r>
              <a:rPr spc="-180" dirty="0"/>
              <a:t> </a:t>
            </a:r>
            <a:r>
              <a:rPr spc="-125" dirty="0"/>
              <a:t>E</a:t>
            </a:r>
            <a:r>
              <a:rPr spc="-180" dirty="0"/>
              <a:t> </a:t>
            </a:r>
            <a:r>
              <a:rPr spc="-20" dirty="0"/>
              <a:t>V</a:t>
            </a:r>
            <a:r>
              <a:rPr spc="-185" dirty="0"/>
              <a:t> </a:t>
            </a:r>
            <a:r>
              <a:rPr spc="-35" dirty="0"/>
              <a:t>A</a:t>
            </a:r>
            <a:r>
              <a:rPr spc="-180" dirty="0"/>
              <a:t> </a:t>
            </a:r>
            <a:r>
              <a:rPr spc="-35" dirty="0"/>
              <a:t>T</a:t>
            </a:r>
            <a:r>
              <a:rPr spc="-180" dirty="0"/>
              <a:t> </a:t>
            </a:r>
            <a:r>
              <a:rPr spc="65" dirty="0"/>
              <a:t>I</a:t>
            </a:r>
            <a:r>
              <a:rPr spc="-180" dirty="0"/>
              <a:t> </a:t>
            </a:r>
            <a:r>
              <a:rPr spc="114" dirty="0"/>
              <a:t>N</a:t>
            </a:r>
            <a:r>
              <a:rPr spc="-185" dirty="0"/>
              <a:t> </a:t>
            </a:r>
            <a:r>
              <a:rPr spc="-60" dirty="0"/>
              <a:t>G</a:t>
            </a:r>
            <a:r>
              <a:rPr spc="10" dirty="0"/>
              <a:t> </a:t>
            </a:r>
            <a:r>
              <a:rPr spc="-60" dirty="0"/>
              <a:t>B</a:t>
            </a:r>
            <a:r>
              <a:rPr spc="-180" dirty="0"/>
              <a:t> </a:t>
            </a:r>
            <a:r>
              <a:rPr spc="-70" dirty="0"/>
              <a:t>R</a:t>
            </a:r>
            <a:r>
              <a:rPr spc="-180" dirty="0"/>
              <a:t> </a:t>
            </a:r>
            <a:r>
              <a:rPr spc="-35" dirty="0"/>
              <a:t>A</a:t>
            </a:r>
            <a:r>
              <a:rPr spc="-180" dirty="0"/>
              <a:t> </a:t>
            </a:r>
            <a:r>
              <a:rPr spc="114" dirty="0"/>
              <a:t>N</a:t>
            </a:r>
            <a:r>
              <a:rPr spc="-180" dirty="0"/>
              <a:t> </a:t>
            </a:r>
            <a:r>
              <a:rPr spc="25" dirty="0"/>
              <a:t>D</a:t>
            </a:r>
            <a:r>
              <a:rPr spc="-185" dirty="0"/>
              <a:t> </a:t>
            </a:r>
            <a:r>
              <a:rPr spc="-140" dirty="0"/>
              <a:t>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93" y="6276975"/>
            <a:ext cx="9753600" cy="1038225"/>
          </a:xfrm>
          <a:custGeom>
            <a:avLst/>
            <a:gdLst/>
            <a:ahLst/>
            <a:cxnLst/>
            <a:rect l="l" t="t" r="r" b="b"/>
            <a:pathLst>
              <a:path w="9753600" h="1038225">
                <a:moveTo>
                  <a:pt x="0" y="0"/>
                </a:moveTo>
                <a:lnTo>
                  <a:pt x="9753405" y="0"/>
                </a:lnTo>
                <a:lnTo>
                  <a:pt x="9753405" y="1038224"/>
                </a:lnTo>
                <a:lnTo>
                  <a:pt x="0" y="1038224"/>
                </a:lnTo>
                <a:lnTo>
                  <a:pt x="0" y="0"/>
                </a:lnTo>
                <a:close/>
              </a:path>
            </a:pathLst>
          </a:custGeom>
          <a:solidFill>
            <a:srgbClr val="AA09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460137" y="1762125"/>
            <a:ext cx="3413760" cy="0"/>
          </a:xfrm>
          <a:custGeom>
            <a:avLst/>
            <a:gdLst/>
            <a:ahLst/>
            <a:cxnLst/>
            <a:rect l="l" t="t" r="r" b="b"/>
            <a:pathLst>
              <a:path w="3413760">
                <a:moveTo>
                  <a:pt x="0" y="0"/>
                </a:moveTo>
                <a:lnTo>
                  <a:pt x="3413601" y="0"/>
                </a:lnTo>
              </a:path>
            </a:pathLst>
          </a:custGeom>
          <a:ln w="38100">
            <a:solidFill>
              <a:srgbClr val="AA0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60" dirty="0"/>
              <a:t>B</a:t>
            </a:r>
            <a:r>
              <a:rPr spc="-185" dirty="0"/>
              <a:t> </a:t>
            </a:r>
            <a:r>
              <a:rPr spc="45" dirty="0"/>
              <a:t>U</a:t>
            </a:r>
            <a:r>
              <a:rPr spc="-180" dirty="0"/>
              <a:t> </a:t>
            </a:r>
            <a:r>
              <a:rPr spc="65" dirty="0"/>
              <a:t>I</a:t>
            </a:r>
            <a:r>
              <a:rPr spc="-180" dirty="0"/>
              <a:t> </a:t>
            </a:r>
            <a:r>
              <a:rPr spc="-55" dirty="0"/>
              <a:t>L</a:t>
            </a:r>
            <a:r>
              <a:rPr spc="-180" dirty="0"/>
              <a:t> </a:t>
            </a:r>
            <a:r>
              <a:rPr spc="25" dirty="0"/>
              <a:t>D</a:t>
            </a:r>
            <a:r>
              <a:rPr spc="-185" dirty="0"/>
              <a:t> </a:t>
            </a:r>
            <a:r>
              <a:rPr spc="65" dirty="0"/>
              <a:t>I</a:t>
            </a:r>
            <a:r>
              <a:rPr spc="-180" dirty="0"/>
              <a:t> </a:t>
            </a:r>
            <a:r>
              <a:rPr spc="114" dirty="0"/>
              <a:t>N</a:t>
            </a:r>
            <a:r>
              <a:rPr spc="-180" dirty="0"/>
              <a:t> </a:t>
            </a:r>
            <a:r>
              <a:rPr spc="-60" dirty="0"/>
              <a:t>G</a:t>
            </a:r>
            <a:r>
              <a:rPr spc="10" dirty="0"/>
              <a:t> </a:t>
            </a:r>
            <a:r>
              <a:rPr spc="-60" dirty="0"/>
              <a:t>B</a:t>
            </a:r>
            <a:r>
              <a:rPr spc="-180" dirty="0"/>
              <a:t> </a:t>
            </a:r>
            <a:r>
              <a:rPr spc="45" dirty="0"/>
              <a:t>U</a:t>
            </a:r>
            <a:r>
              <a:rPr spc="-180" dirty="0"/>
              <a:t> </a:t>
            </a:r>
            <a:r>
              <a:rPr spc="-35" dirty="0"/>
              <a:t>Z</a:t>
            </a:r>
            <a:r>
              <a:rPr spc="-185" dirty="0"/>
              <a:t> </a:t>
            </a:r>
            <a:r>
              <a:rPr spc="-35" dirty="0"/>
              <a:t>Z</a:t>
            </a:r>
            <a:r>
              <a:rPr spc="-15" dirty="0"/>
              <a:t> </a:t>
            </a:r>
            <a:r>
              <a:rPr spc="325" dirty="0"/>
              <a:t>|</a:t>
            </a:r>
            <a:r>
              <a:rPr spc="-180" dirty="0"/>
              <a:t> </a:t>
            </a:r>
            <a:r>
              <a:rPr spc="-125" dirty="0"/>
              <a:t>E</a:t>
            </a:r>
            <a:r>
              <a:rPr spc="-180" dirty="0"/>
              <a:t> </a:t>
            </a:r>
            <a:r>
              <a:rPr spc="-55" dirty="0"/>
              <a:t>L</a:t>
            </a:r>
            <a:r>
              <a:rPr spc="-180" dirty="0"/>
              <a:t> </a:t>
            </a:r>
            <a:r>
              <a:rPr spc="-125" dirty="0"/>
              <a:t>E</a:t>
            </a:r>
            <a:r>
              <a:rPr spc="-180" dirty="0"/>
              <a:t> </a:t>
            </a:r>
            <a:r>
              <a:rPr spc="-20" dirty="0"/>
              <a:t>V</a:t>
            </a:r>
            <a:r>
              <a:rPr spc="-185" dirty="0"/>
              <a:t> </a:t>
            </a:r>
            <a:r>
              <a:rPr spc="-35" dirty="0"/>
              <a:t>A</a:t>
            </a:r>
            <a:r>
              <a:rPr spc="-180" dirty="0"/>
              <a:t> </a:t>
            </a:r>
            <a:r>
              <a:rPr spc="-35" dirty="0"/>
              <a:t>T</a:t>
            </a:r>
            <a:r>
              <a:rPr spc="-180" dirty="0"/>
              <a:t> </a:t>
            </a:r>
            <a:r>
              <a:rPr spc="65" dirty="0"/>
              <a:t>I</a:t>
            </a:r>
            <a:r>
              <a:rPr spc="-180" dirty="0"/>
              <a:t> </a:t>
            </a:r>
            <a:r>
              <a:rPr spc="114" dirty="0"/>
              <a:t>N</a:t>
            </a:r>
            <a:r>
              <a:rPr spc="-185" dirty="0"/>
              <a:t> </a:t>
            </a:r>
            <a:r>
              <a:rPr spc="-60" dirty="0"/>
              <a:t>G</a:t>
            </a:r>
            <a:r>
              <a:rPr spc="10" dirty="0"/>
              <a:t> </a:t>
            </a:r>
            <a:r>
              <a:rPr spc="-60" dirty="0"/>
              <a:t>B</a:t>
            </a:r>
            <a:r>
              <a:rPr spc="-180" dirty="0"/>
              <a:t> </a:t>
            </a:r>
            <a:r>
              <a:rPr spc="-70" dirty="0"/>
              <a:t>R</a:t>
            </a:r>
            <a:r>
              <a:rPr spc="-180" dirty="0"/>
              <a:t> </a:t>
            </a:r>
            <a:r>
              <a:rPr spc="-35" dirty="0"/>
              <a:t>A</a:t>
            </a:r>
            <a:r>
              <a:rPr spc="-180" dirty="0"/>
              <a:t> </a:t>
            </a:r>
            <a:r>
              <a:rPr spc="114" dirty="0"/>
              <a:t>N</a:t>
            </a:r>
            <a:r>
              <a:rPr spc="-180" dirty="0"/>
              <a:t> </a:t>
            </a:r>
            <a:r>
              <a:rPr spc="25" dirty="0"/>
              <a:t>D</a:t>
            </a:r>
            <a:r>
              <a:rPr spc="-185" dirty="0"/>
              <a:t> </a:t>
            </a:r>
            <a:r>
              <a:rPr spc="-140" dirty="0"/>
              <a:t>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93" y="6276975"/>
            <a:ext cx="9753600" cy="1038225"/>
          </a:xfrm>
          <a:custGeom>
            <a:avLst/>
            <a:gdLst/>
            <a:ahLst/>
            <a:cxnLst/>
            <a:rect l="l" t="t" r="r" b="b"/>
            <a:pathLst>
              <a:path w="9753600" h="1038225">
                <a:moveTo>
                  <a:pt x="0" y="0"/>
                </a:moveTo>
                <a:lnTo>
                  <a:pt x="9753405" y="0"/>
                </a:lnTo>
                <a:lnTo>
                  <a:pt x="9753405" y="1038224"/>
                </a:lnTo>
                <a:lnTo>
                  <a:pt x="0" y="1038224"/>
                </a:lnTo>
                <a:lnTo>
                  <a:pt x="0" y="0"/>
                </a:lnTo>
                <a:close/>
              </a:path>
            </a:pathLst>
          </a:custGeom>
          <a:solidFill>
            <a:srgbClr val="AA09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02375" y="1301559"/>
            <a:ext cx="1351915" cy="323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62387" y="1818881"/>
            <a:ext cx="6628824" cy="288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4500" y="6700439"/>
            <a:ext cx="3448685" cy="234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60" dirty="0"/>
              <a:t>B</a:t>
            </a:r>
            <a:r>
              <a:rPr spc="-185" dirty="0"/>
              <a:t> </a:t>
            </a:r>
            <a:r>
              <a:rPr spc="45" dirty="0"/>
              <a:t>U</a:t>
            </a:r>
            <a:r>
              <a:rPr spc="-180" dirty="0"/>
              <a:t> </a:t>
            </a:r>
            <a:r>
              <a:rPr spc="65" dirty="0"/>
              <a:t>I</a:t>
            </a:r>
            <a:r>
              <a:rPr spc="-180" dirty="0"/>
              <a:t> </a:t>
            </a:r>
            <a:r>
              <a:rPr spc="-55" dirty="0"/>
              <a:t>L</a:t>
            </a:r>
            <a:r>
              <a:rPr spc="-180" dirty="0"/>
              <a:t> </a:t>
            </a:r>
            <a:r>
              <a:rPr spc="25" dirty="0"/>
              <a:t>D</a:t>
            </a:r>
            <a:r>
              <a:rPr spc="-185" dirty="0"/>
              <a:t> </a:t>
            </a:r>
            <a:r>
              <a:rPr spc="65" dirty="0"/>
              <a:t>I</a:t>
            </a:r>
            <a:r>
              <a:rPr spc="-180" dirty="0"/>
              <a:t> </a:t>
            </a:r>
            <a:r>
              <a:rPr spc="114" dirty="0"/>
              <a:t>N</a:t>
            </a:r>
            <a:r>
              <a:rPr spc="-180" dirty="0"/>
              <a:t> </a:t>
            </a:r>
            <a:r>
              <a:rPr spc="-60" dirty="0"/>
              <a:t>G</a:t>
            </a:r>
            <a:r>
              <a:rPr spc="10" dirty="0"/>
              <a:t> </a:t>
            </a:r>
            <a:r>
              <a:rPr spc="-60" dirty="0"/>
              <a:t>B</a:t>
            </a:r>
            <a:r>
              <a:rPr spc="-180" dirty="0"/>
              <a:t> </a:t>
            </a:r>
            <a:r>
              <a:rPr spc="45" dirty="0"/>
              <a:t>U</a:t>
            </a:r>
            <a:r>
              <a:rPr spc="-180" dirty="0"/>
              <a:t> </a:t>
            </a:r>
            <a:r>
              <a:rPr spc="-35" dirty="0"/>
              <a:t>Z</a:t>
            </a:r>
            <a:r>
              <a:rPr spc="-185" dirty="0"/>
              <a:t> </a:t>
            </a:r>
            <a:r>
              <a:rPr spc="-35" dirty="0"/>
              <a:t>Z</a:t>
            </a:r>
            <a:r>
              <a:rPr spc="-15" dirty="0"/>
              <a:t> </a:t>
            </a:r>
            <a:r>
              <a:rPr spc="325" dirty="0"/>
              <a:t>|</a:t>
            </a:r>
            <a:r>
              <a:rPr spc="-180" dirty="0"/>
              <a:t> </a:t>
            </a:r>
            <a:r>
              <a:rPr spc="-125" dirty="0"/>
              <a:t>E</a:t>
            </a:r>
            <a:r>
              <a:rPr spc="-180" dirty="0"/>
              <a:t> </a:t>
            </a:r>
            <a:r>
              <a:rPr spc="-55" dirty="0"/>
              <a:t>L</a:t>
            </a:r>
            <a:r>
              <a:rPr spc="-180" dirty="0"/>
              <a:t> </a:t>
            </a:r>
            <a:r>
              <a:rPr spc="-125" dirty="0"/>
              <a:t>E</a:t>
            </a:r>
            <a:r>
              <a:rPr spc="-180" dirty="0"/>
              <a:t> </a:t>
            </a:r>
            <a:r>
              <a:rPr spc="-20" dirty="0"/>
              <a:t>V</a:t>
            </a:r>
            <a:r>
              <a:rPr spc="-185" dirty="0"/>
              <a:t> </a:t>
            </a:r>
            <a:r>
              <a:rPr spc="-35" dirty="0"/>
              <a:t>A</a:t>
            </a:r>
            <a:r>
              <a:rPr spc="-180" dirty="0"/>
              <a:t> </a:t>
            </a:r>
            <a:r>
              <a:rPr spc="-35" dirty="0"/>
              <a:t>T</a:t>
            </a:r>
            <a:r>
              <a:rPr spc="-180" dirty="0"/>
              <a:t> </a:t>
            </a:r>
            <a:r>
              <a:rPr spc="65" dirty="0"/>
              <a:t>I</a:t>
            </a:r>
            <a:r>
              <a:rPr spc="-180" dirty="0"/>
              <a:t> </a:t>
            </a:r>
            <a:r>
              <a:rPr spc="114" dirty="0"/>
              <a:t>N</a:t>
            </a:r>
            <a:r>
              <a:rPr spc="-185" dirty="0"/>
              <a:t> </a:t>
            </a:r>
            <a:r>
              <a:rPr spc="-60" dirty="0"/>
              <a:t>G</a:t>
            </a:r>
            <a:r>
              <a:rPr spc="10" dirty="0"/>
              <a:t> </a:t>
            </a:r>
            <a:r>
              <a:rPr spc="-60" dirty="0"/>
              <a:t>B</a:t>
            </a:r>
            <a:r>
              <a:rPr spc="-180" dirty="0"/>
              <a:t> </a:t>
            </a:r>
            <a:r>
              <a:rPr spc="-70" dirty="0"/>
              <a:t>R</a:t>
            </a:r>
            <a:r>
              <a:rPr spc="-180" dirty="0"/>
              <a:t> </a:t>
            </a:r>
            <a:r>
              <a:rPr spc="-35" dirty="0"/>
              <a:t>A</a:t>
            </a:r>
            <a:r>
              <a:rPr spc="-180" dirty="0"/>
              <a:t> </a:t>
            </a:r>
            <a:r>
              <a:rPr spc="114" dirty="0"/>
              <a:t>N</a:t>
            </a:r>
            <a:r>
              <a:rPr spc="-180" dirty="0"/>
              <a:t> </a:t>
            </a:r>
            <a:r>
              <a:rPr spc="25" dirty="0"/>
              <a:t>D</a:t>
            </a:r>
            <a:r>
              <a:rPr spc="-185" dirty="0"/>
              <a:t> </a:t>
            </a:r>
            <a:r>
              <a:rPr spc="-140"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sengrouppr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jpe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6691947"/>
            <a:ext cx="351536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en-US" sz="12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13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13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4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11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11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spc="-1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b="1" spc="-10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200" b="1" spc="-7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13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24100" y="3505200"/>
            <a:ext cx="5257800" cy="58290"/>
          </a:xfrm>
          <a:custGeom>
            <a:avLst/>
            <a:gdLst/>
            <a:ahLst/>
            <a:cxnLst/>
            <a:rect l="l" t="t" r="r" b="b"/>
            <a:pathLst>
              <a:path w="3409315">
                <a:moveTo>
                  <a:pt x="0" y="0"/>
                </a:moveTo>
                <a:lnTo>
                  <a:pt x="3408965" y="0"/>
                </a:lnTo>
              </a:path>
            </a:pathLst>
          </a:custGeom>
          <a:ln w="38100">
            <a:solidFill>
              <a:srgbClr val="AA0900"/>
            </a:solidFill>
          </a:ln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2C8ED4-6B5B-4F23-A4F0-299071A98A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667000"/>
            <a:ext cx="4267200" cy="5203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4017" y="34564"/>
            <a:ext cx="5452110" cy="82994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028825" algn="l"/>
              </a:tabLst>
            </a:pPr>
            <a:r>
              <a:rPr sz="5250" spc="120" dirty="0">
                <a:solidFill>
                  <a:srgbClr val="AA0900"/>
                </a:solidFill>
              </a:rPr>
              <a:t>O</a:t>
            </a:r>
            <a:r>
              <a:rPr sz="5250" spc="-775" dirty="0">
                <a:solidFill>
                  <a:srgbClr val="AA0900"/>
                </a:solidFill>
              </a:rPr>
              <a:t> </a:t>
            </a:r>
            <a:r>
              <a:rPr sz="5250" spc="200" dirty="0">
                <a:solidFill>
                  <a:srgbClr val="AA0900"/>
                </a:solidFill>
              </a:rPr>
              <a:t>U</a:t>
            </a:r>
            <a:r>
              <a:rPr sz="5250" spc="-775" dirty="0">
                <a:solidFill>
                  <a:srgbClr val="AA0900"/>
                </a:solidFill>
              </a:rPr>
              <a:t> </a:t>
            </a:r>
            <a:r>
              <a:rPr sz="5250" spc="-225" dirty="0">
                <a:solidFill>
                  <a:srgbClr val="AA0900"/>
                </a:solidFill>
              </a:rPr>
              <a:t>R	R</a:t>
            </a:r>
            <a:r>
              <a:rPr sz="5250" spc="-790" dirty="0">
                <a:solidFill>
                  <a:srgbClr val="AA0900"/>
                </a:solidFill>
              </a:rPr>
              <a:t> </a:t>
            </a:r>
            <a:r>
              <a:rPr sz="5250" spc="-610" dirty="0">
                <a:solidFill>
                  <a:srgbClr val="AA0900"/>
                </a:solidFill>
              </a:rPr>
              <a:t>E</a:t>
            </a:r>
            <a:r>
              <a:rPr sz="5250" spc="-785" dirty="0">
                <a:solidFill>
                  <a:srgbClr val="AA0900"/>
                </a:solidFill>
              </a:rPr>
              <a:t> </a:t>
            </a:r>
            <a:r>
              <a:rPr sz="5250" spc="-459" dirty="0">
                <a:solidFill>
                  <a:srgbClr val="AA0900"/>
                </a:solidFill>
              </a:rPr>
              <a:t>S</a:t>
            </a:r>
            <a:r>
              <a:rPr sz="5250" spc="-790" dirty="0">
                <a:solidFill>
                  <a:srgbClr val="AA0900"/>
                </a:solidFill>
              </a:rPr>
              <a:t> </a:t>
            </a:r>
            <a:r>
              <a:rPr sz="5250" spc="200" dirty="0">
                <a:solidFill>
                  <a:srgbClr val="AA0900"/>
                </a:solidFill>
              </a:rPr>
              <a:t>U</a:t>
            </a:r>
            <a:r>
              <a:rPr sz="5250" spc="-785" dirty="0">
                <a:solidFill>
                  <a:srgbClr val="AA0900"/>
                </a:solidFill>
              </a:rPr>
              <a:t> </a:t>
            </a:r>
            <a:r>
              <a:rPr sz="5250" spc="-140" dirty="0">
                <a:solidFill>
                  <a:srgbClr val="AA0900"/>
                </a:solidFill>
              </a:rPr>
              <a:t>L</a:t>
            </a:r>
            <a:r>
              <a:rPr sz="5250" spc="-790" dirty="0">
                <a:solidFill>
                  <a:srgbClr val="AA0900"/>
                </a:solidFill>
              </a:rPr>
              <a:t> </a:t>
            </a:r>
            <a:r>
              <a:rPr sz="5250" spc="-90" dirty="0">
                <a:solidFill>
                  <a:srgbClr val="AA0900"/>
                </a:solidFill>
              </a:rPr>
              <a:t>T</a:t>
            </a:r>
            <a:r>
              <a:rPr sz="5250" spc="-785" dirty="0">
                <a:solidFill>
                  <a:srgbClr val="AA0900"/>
                </a:solidFill>
              </a:rPr>
              <a:t> </a:t>
            </a:r>
            <a:r>
              <a:rPr sz="5250" spc="-459" dirty="0">
                <a:solidFill>
                  <a:srgbClr val="AA0900"/>
                </a:solidFill>
              </a:rPr>
              <a:t>S</a:t>
            </a:r>
            <a:endParaRPr sz="5250"/>
          </a:p>
        </p:txBody>
      </p:sp>
      <p:sp>
        <p:nvSpPr>
          <p:cNvPr id="3" name="object 3"/>
          <p:cNvSpPr/>
          <p:nvPr/>
        </p:nvSpPr>
        <p:spPr>
          <a:xfrm>
            <a:off x="3148507" y="1228725"/>
            <a:ext cx="3409315" cy="0"/>
          </a:xfrm>
          <a:custGeom>
            <a:avLst/>
            <a:gdLst/>
            <a:ahLst/>
            <a:cxnLst/>
            <a:rect l="l" t="t" r="r" b="b"/>
            <a:pathLst>
              <a:path w="3409315">
                <a:moveTo>
                  <a:pt x="0" y="0"/>
                </a:moveTo>
                <a:lnTo>
                  <a:pt x="3408965" y="0"/>
                </a:lnTo>
              </a:path>
            </a:pathLst>
          </a:custGeom>
          <a:ln w="38100">
            <a:solidFill>
              <a:srgbClr val="AA0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5350" y="781050"/>
            <a:ext cx="7981950" cy="5229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533400" y="6756761"/>
            <a:ext cx="3448685" cy="23431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60" dirty="0"/>
              <a:t>B</a:t>
            </a:r>
            <a:r>
              <a:rPr spc="-185" dirty="0"/>
              <a:t> </a:t>
            </a:r>
            <a:r>
              <a:rPr spc="45" dirty="0"/>
              <a:t>U</a:t>
            </a:r>
            <a:r>
              <a:rPr spc="-180" dirty="0"/>
              <a:t> </a:t>
            </a:r>
            <a:r>
              <a:rPr spc="65" dirty="0"/>
              <a:t>I</a:t>
            </a:r>
            <a:r>
              <a:rPr spc="-180" dirty="0"/>
              <a:t> </a:t>
            </a:r>
            <a:r>
              <a:rPr spc="-55" dirty="0"/>
              <a:t>L</a:t>
            </a:r>
            <a:r>
              <a:rPr spc="-180" dirty="0"/>
              <a:t> </a:t>
            </a:r>
            <a:r>
              <a:rPr spc="25" dirty="0"/>
              <a:t>D</a:t>
            </a:r>
            <a:r>
              <a:rPr spc="-185" dirty="0"/>
              <a:t> </a:t>
            </a:r>
            <a:r>
              <a:rPr spc="65" dirty="0"/>
              <a:t>I</a:t>
            </a:r>
            <a:r>
              <a:rPr spc="-180" dirty="0"/>
              <a:t> </a:t>
            </a:r>
            <a:r>
              <a:rPr spc="114" dirty="0"/>
              <a:t>N</a:t>
            </a:r>
            <a:r>
              <a:rPr spc="-180" dirty="0"/>
              <a:t> </a:t>
            </a:r>
            <a:r>
              <a:rPr spc="-60" dirty="0"/>
              <a:t>G</a:t>
            </a:r>
            <a:r>
              <a:rPr spc="10" dirty="0"/>
              <a:t> </a:t>
            </a:r>
            <a:r>
              <a:rPr spc="-60" dirty="0"/>
              <a:t>B</a:t>
            </a:r>
            <a:r>
              <a:rPr spc="-180" dirty="0"/>
              <a:t> </a:t>
            </a:r>
            <a:r>
              <a:rPr spc="45" dirty="0"/>
              <a:t>U</a:t>
            </a:r>
            <a:r>
              <a:rPr spc="-180" dirty="0"/>
              <a:t> </a:t>
            </a:r>
            <a:r>
              <a:rPr spc="-35" dirty="0"/>
              <a:t>Z</a:t>
            </a:r>
            <a:r>
              <a:rPr spc="-185" dirty="0"/>
              <a:t> </a:t>
            </a:r>
            <a:r>
              <a:rPr spc="-35" dirty="0"/>
              <a:t>Z</a:t>
            </a:r>
            <a:r>
              <a:rPr spc="-15" dirty="0"/>
              <a:t> </a:t>
            </a:r>
            <a:r>
              <a:rPr spc="325" dirty="0"/>
              <a:t>|</a:t>
            </a:r>
            <a:r>
              <a:rPr spc="-180" dirty="0"/>
              <a:t> </a:t>
            </a:r>
            <a:r>
              <a:rPr spc="-125" dirty="0"/>
              <a:t>E</a:t>
            </a:r>
            <a:r>
              <a:rPr spc="-180" dirty="0"/>
              <a:t> </a:t>
            </a:r>
            <a:r>
              <a:rPr spc="-55" dirty="0"/>
              <a:t>L</a:t>
            </a:r>
            <a:r>
              <a:rPr spc="-180" dirty="0"/>
              <a:t> </a:t>
            </a:r>
            <a:r>
              <a:rPr spc="-125" dirty="0"/>
              <a:t>E</a:t>
            </a:r>
            <a:r>
              <a:rPr spc="-180" dirty="0"/>
              <a:t> </a:t>
            </a:r>
            <a:r>
              <a:rPr spc="-20" dirty="0"/>
              <a:t>V</a:t>
            </a:r>
            <a:r>
              <a:rPr spc="-185" dirty="0"/>
              <a:t> </a:t>
            </a:r>
            <a:r>
              <a:rPr spc="-35" dirty="0"/>
              <a:t>A</a:t>
            </a:r>
            <a:r>
              <a:rPr spc="-180" dirty="0"/>
              <a:t> </a:t>
            </a:r>
            <a:r>
              <a:rPr spc="-35" dirty="0"/>
              <a:t>T</a:t>
            </a:r>
            <a:r>
              <a:rPr spc="-180" dirty="0"/>
              <a:t> </a:t>
            </a:r>
            <a:r>
              <a:rPr spc="65" dirty="0"/>
              <a:t>I</a:t>
            </a:r>
            <a:r>
              <a:rPr spc="-180" dirty="0"/>
              <a:t> </a:t>
            </a:r>
            <a:r>
              <a:rPr spc="114" dirty="0"/>
              <a:t>N</a:t>
            </a:r>
            <a:r>
              <a:rPr spc="-185" dirty="0"/>
              <a:t> </a:t>
            </a:r>
            <a:r>
              <a:rPr spc="-60" dirty="0"/>
              <a:t>G</a:t>
            </a:r>
            <a:r>
              <a:rPr spc="10" dirty="0"/>
              <a:t> </a:t>
            </a:r>
            <a:r>
              <a:rPr spc="-60" dirty="0"/>
              <a:t>B</a:t>
            </a:r>
            <a:r>
              <a:rPr spc="-180" dirty="0"/>
              <a:t> </a:t>
            </a:r>
            <a:r>
              <a:rPr spc="-70" dirty="0"/>
              <a:t>R</a:t>
            </a:r>
            <a:r>
              <a:rPr spc="-180" dirty="0"/>
              <a:t> </a:t>
            </a:r>
            <a:r>
              <a:rPr spc="-35" dirty="0"/>
              <a:t>A</a:t>
            </a:r>
            <a:r>
              <a:rPr spc="-180" dirty="0"/>
              <a:t> </a:t>
            </a:r>
            <a:r>
              <a:rPr spc="114" dirty="0"/>
              <a:t>N</a:t>
            </a:r>
            <a:r>
              <a:rPr spc="-180" dirty="0"/>
              <a:t> </a:t>
            </a:r>
            <a:r>
              <a:rPr spc="25" dirty="0"/>
              <a:t>D</a:t>
            </a:r>
            <a:r>
              <a:rPr spc="-185" dirty="0"/>
              <a:t> </a:t>
            </a:r>
            <a:r>
              <a:rPr spc="-140" dirty="0"/>
              <a:t>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3542" y="167914"/>
            <a:ext cx="5452110" cy="82994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028825" algn="l"/>
              </a:tabLst>
            </a:pPr>
            <a:r>
              <a:rPr sz="5250" spc="120" dirty="0">
                <a:solidFill>
                  <a:srgbClr val="AA0900"/>
                </a:solidFill>
              </a:rPr>
              <a:t>O</a:t>
            </a:r>
            <a:r>
              <a:rPr sz="5250" spc="-775" dirty="0">
                <a:solidFill>
                  <a:srgbClr val="AA0900"/>
                </a:solidFill>
              </a:rPr>
              <a:t> </a:t>
            </a:r>
            <a:r>
              <a:rPr sz="5250" spc="200" dirty="0">
                <a:solidFill>
                  <a:srgbClr val="AA0900"/>
                </a:solidFill>
              </a:rPr>
              <a:t>U</a:t>
            </a:r>
            <a:r>
              <a:rPr sz="5250" spc="-775" dirty="0">
                <a:solidFill>
                  <a:srgbClr val="AA0900"/>
                </a:solidFill>
              </a:rPr>
              <a:t> </a:t>
            </a:r>
            <a:r>
              <a:rPr sz="5250" spc="-225" dirty="0">
                <a:solidFill>
                  <a:srgbClr val="AA0900"/>
                </a:solidFill>
              </a:rPr>
              <a:t>R	R</a:t>
            </a:r>
            <a:r>
              <a:rPr sz="5250" spc="-790" dirty="0">
                <a:solidFill>
                  <a:srgbClr val="AA0900"/>
                </a:solidFill>
              </a:rPr>
              <a:t> </a:t>
            </a:r>
            <a:r>
              <a:rPr sz="5250" spc="-610" dirty="0">
                <a:solidFill>
                  <a:srgbClr val="AA0900"/>
                </a:solidFill>
              </a:rPr>
              <a:t>E</a:t>
            </a:r>
            <a:r>
              <a:rPr sz="5250" spc="-785" dirty="0">
                <a:solidFill>
                  <a:srgbClr val="AA0900"/>
                </a:solidFill>
              </a:rPr>
              <a:t> </a:t>
            </a:r>
            <a:r>
              <a:rPr sz="5250" spc="-459" dirty="0">
                <a:solidFill>
                  <a:srgbClr val="AA0900"/>
                </a:solidFill>
              </a:rPr>
              <a:t>S</a:t>
            </a:r>
            <a:r>
              <a:rPr sz="5250" spc="-790" dirty="0">
                <a:solidFill>
                  <a:srgbClr val="AA0900"/>
                </a:solidFill>
              </a:rPr>
              <a:t> </a:t>
            </a:r>
            <a:r>
              <a:rPr sz="5250" spc="200" dirty="0">
                <a:solidFill>
                  <a:srgbClr val="AA0900"/>
                </a:solidFill>
              </a:rPr>
              <a:t>U</a:t>
            </a:r>
            <a:r>
              <a:rPr sz="5250" spc="-785" dirty="0">
                <a:solidFill>
                  <a:srgbClr val="AA0900"/>
                </a:solidFill>
              </a:rPr>
              <a:t> </a:t>
            </a:r>
            <a:r>
              <a:rPr sz="5250" spc="-140" dirty="0">
                <a:solidFill>
                  <a:srgbClr val="AA0900"/>
                </a:solidFill>
              </a:rPr>
              <a:t>L</a:t>
            </a:r>
            <a:r>
              <a:rPr sz="5250" spc="-790" dirty="0">
                <a:solidFill>
                  <a:srgbClr val="AA0900"/>
                </a:solidFill>
              </a:rPr>
              <a:t> </a:t>
            </a:r>
            <a:r>
              <a:rPr sz="5250" spc="-90" dirty="0">
                <a:solidFill>
                  <a:srgbClr val="AA0900"/>
                </a:solidFill>
              </a:rPr>
              <a:t>T</a:t>
            </a:r>
            <a:r>
              <a:rPr sz="5250" spc="-785" dirty="0">
                <a:solidFill>
                  <a:srgbClr val="AA0900"/>
                </a:solidFill>
              </a:rPr>
              <a:t> </a:t>
            </a:r>
            <a:r>
              <a:rPr sz="5250" spc="-459" dirty="0">
                <a:solidFill>
                  <a:srgbClr val="AA0900"/>
                </a:solidFill>
              </a:rPr>
              <a:t>S</a:t>
            </a:r>
            <a:endParaRPr sz="5250" dirty="0"/>
          </a:p>
        </p:txBody>
      </p:sp>
      <p:sp>
        <p:nvSpPr>
          <p:cNvPr id="3" name="object 3"/>
          <p:cNvSpPr/>
          <p:nvPr/>
        </p:nvSpPr>
        <p:spPr>
          <a:xfrm>
            <a:off x="638175" y="1066800"/>
            <a:ext cx="8410575" cy="5019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3400" y="6781800"/>
            <a:ext cx="3448685" cy="23431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60" dirty="0"/>
              <a:t>B</a:t>
            </a:r>
            <a:r>
              <a:rPr spc="-185" dirty="0"/>
              <a:t> </a:t>
            </a:r>
            <a:r>
              <a:rPr spc="45" dirty="0"/>
              <a:t>U</a:t>
            </a:r>
            <a:r>
              <a:rPr spc="-180" dirty="0"/>
              <a:t> </a:t>
            </a:r>
            <a:r>
              <a:rPr spc="65" dirty="0"/>
              <a:t>I</a:t>
            </a:r>
            <a:r>
              <a:rPr spc="-180" dirty="0"/>
              <a:t> </a:t>
            </a:r>
            <a:r>
              <a:rPr spc="-55" dirty="0"/>
              <a:t>L</a:t>
            </a:r>
            <a:r>
              <a:rPr spc="-180" dirty="0"/>
              <a:t> </a:t>
            </a:r>
            <a:r>
              <a:rPr spc="25" dirty="0"/>
              <a:t>D</a:t>
            </a:r>
            <a:r>
              <a:rPr spc="-185" dirty="0"/>
              <a:t> </a:t>
            </a:r>
            <a:r>
              <a:rPr spc="65" dirty="0"/>
              <a:t>I</a:t>
            </a:r>
            <a:r>
              <a:rPr spc="-180" dirty="0"/>
              <a:t> </a:t>
            </a:r>
            <a:r>
              <a:rPr spc="114" dirty="0"/>
              <a:t>N</a:t>
            </a:r>
            <a:r>
              <a:rPr spc="-180" dirty="0"/>
              <a:t> </a:t>
            </a:r>
            <a:r>
              <a:rPr spc="-60" dirty="0"/>
              <a:t>G</a:t>
            </a:r>
            <a:r>
              <a:rPr spc="10" dirty="0"/>
              <a:t> </a:t>
            </a:r>
            <a:r>
              <a:rPr spc="-60" dirty="0"/>
              <a:t>B</a:t>
            </a:r>
            <a:r>
              <a:rPr spc="-180" dirty="0"/>
              <a:t> </a:t>
            </a:r>
            <a:r>
              <a:rPr spc="45" dirty="0"/>
              <a:t>U</a:t>
            </a:r>
            <a:r>
              <a:rPr spc="-180" dirty="0"/>
              <a:t> </a:t>
            </a:r>
            <a:r>
              <a:rPr spc="-35" dirty="0"/>
              <a:t>Z</a:t>
            </a:r>
            <a:r>
              <a:rPr spc="-185" dirty="0"/>
              <a:t> </a:t>
            </a:r>
            <a:r>
              <a:rPr spc="-35" dirty="0"/>
              <a:t>Z</a:t>
            </a:r>
            <a:r>
              <a:rPr spc="-15" dirty="0"/>
              <a:t> </a:t>
            </a:r>
            <a:r>
              <a:rPr spc="325" dirty="0"/>
              <a:t>|</a:t>
            </a:r>
            <a:r>
              <a:rPr spc="-180" dirty="0"/>
              <a:t> </a:t>
            </a:r>
            <a:r>
              <a:rPr spc="-125" dirty="0"/>
              <a:t>E</a:t>
            </a:r>
            <a:r>
              <a:rPr spc="-180" dirty="0"/>
              <a:t> </a:t>
            </a:r>
            <a:r>
              <a:rPr spc="-55" dirty="0"/>
              <a:t>L</a:t>
            </a:r>
            <a:r>
              <a:rPr spc="-180" dirty="0"/>
              <a:t> </a:t>
            </a:r>
            <a:r>
              <a:rPr spc="-125" dirty="0"/>
              <a:t>E</a:t>
            </a:r>
            <a:r>
              <a:rPr spc="-180" dirty="0"/>
              <a:t> </a:t>
            </a:r>
            <a:r>
              <a:rPr spc="-20" dirty="0"/>
              <a:t>V</a:t>
            </a:r>
            <a:r>
              <a:rPr spc="-185" dirty="0"/>
              <a:t> </a:t>
            </a:r>
            <a:r>
              <a:rPr spc="-35" dirty="0"/>
              <a:t>A</a:t>
            </a:r>
            <a:r>
              <a:rPr spc="-180" dirty="0"/>
              <a:t> </a:t>
            </a:r>
            <a:r>
              <a:rPr spc="-35" dirty="0"/>
              <a:t>T</a:t>
            </a:r>
            <a:r>
              <a:rPr spc="-180" dirty="0"/>
              <a:t> </a:t>
            </a:r>
            <a:r>
              <a:rPr spc="65" dirty="0"/>
              <a:t>I</a:t>
            </a:r>
            <a:r>
              <a:rPr spc="-180" dirty="0"/>
              <a:t> </a:t>
            </a:r>
            <a:r>
              <a:rPr spc="114" dirty="0"/>
              <a:t>N</a:t>
            </a:r>
            <a:r>
              <a:rPr spc="-185" dirty="0"/>
              <a:t> </a:t>
            </a:r>
            <a:r>
              <a:rPr spc="-60" dirty="0"/>
              <a:t>G</a:t>
            </a:r>
            <a:r>
              <a:rPr spc="10" dirty="0"/>
              <a:t> </a:t>
            </a:r>
            <a:r>
              <a:rPr spc="-60" dirty="0"/>
              <a:t>B</a:t>
            </a:r>
            <a:r>
              <a:rPr spc="-180" dirty="0"/>
              <a:t> </a:t>
            </a:r>
            <a:r>
              <a:rPr spc="-70" dirty="0"/>
              <a:t>R</a:t>
            </a:r>
            <a:r>
              <a:rPr spc="-180" dirty="0"/>
              <a:t> </a:t>
            </a:r>
            <a:r>
              <a:rPr spc="-35" dirty="0"/>
              <a:t>A</a:t>
            </a:r>
            <a:r>
              <a:rPr spc="-180" dirty="0"/>
              <a:t> </a:t>
            </a:r>
            <a:r>
              <a:rPr spc="114" dirty="0"/>
              <a:t>N</a:t>
            </a:r>
            <a:r>
              <a:rPr spc="-180" dirty="0"/>
              <a:t> </a:t>
            </a:r>
            <a:r>
              <a:rPr spc="25" dirty="0"/>
              <a:t>D</a:t>
            </a:r>
            <a:r>
              <a:rPr spc="-185" dirty="0"/>
              <a:t> </a:t>
            </a:r>
            <a:r>
              <a:rPr spc="-140" dirty="0"/>
              <a:t>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5308" y="3137"/>
            <a:ext cx="6422390" cy="1774825"/>
          </a:xfrm>
          <a:prstGeom prst="rect">
            <a:avLst/>
          </a:prstGeom>
        </p:spPr>
        <p:txBody>
          <a:bodyPr vert="horz" wrap="square" lIns="0" tIns="332740" rIns="0" bIns="0" rtlCol="0">
            <a:spAutoFit/>
          </a:bodyPr>
          <a:lstStyle/>
          <a:p>
            <a:pPr marL="410845">
              <a:lnSpc>
                <a:spcPct val="100000"/>
              </a:lnSpc>
              <a:spcBef>
                <a:spcPts val="2620"/>
              </a:spcBef>
              <a:tabLst>
                <a:tab pos="2427605" algn="l"/>
              </a:tabLst>
            </a:pPr>
            <a:r>
              <a:rPr sz="5250" spc="120" dirty="0">
                <a:solidFill>
                  <a:srgbClr val="AA0900"/>
                </a:solidFill>
              </a:rPr>
              <a:t>O</a:t>
            </a:r>
            <a:r>
              <a:rPr sz="5250" spc="-775" dirty="0">
                <a:solidFill>
                  <a:srgbClr val="AA0900"/>
                </a:solidFill>
              </a:rPr>
              <a:t> </a:t>
            </a:r>
            <a:r>
              <a:rPr sz="5250" spc="200" dirty="0">
                <a:solidFill>
                  <a:srgbClr val="AA0900"/>
                </a:solidFill>
              </a:rPr>
              <a:t>U</a:t>
            </a:r>
            <a:r>
              <a:rPr sz="5250" spc="-775" dirty="0">
                <a:solidFill>
                  <a:srgbClr val="AA0900"/>
                </a:solidFill>
              </a:rPr>
              <a:t> </a:t>
            </a:r>
            <a:r>
              <a:rPr sz="5250" spc="-225" dirty="0">
                <a:solidFill>
                  <a:srgbClr val="AA0900"/>
                </a:solidFill>
              </a:rPr>
              <a:t>R	R</a:t>
            </a:r>
            <a:r>
              <a:rPr sz="5250" spc="-780" dirty="0">
                <a:solidFill>
                  <a:srgbClr val="AA0900"/>
                </a:solidFill>
              </a:rPr>
              <a:t> </a:t>
            </a:r>
            <a:r>
              <a:rPr sz="5250" spc="-610" dirty="0">
                <a:solidFill>
                  <a:srgbClr val="AA0900"/>
                </a:solidFill>
              </a:rPr>
              <a:t>E</a:t>
            </a:r>
            <a:r>
              <a:rPr sz="5250" spc="-780" dirty="0">
                <a:solidFill>
                  <a:srgbClr val="AA0900"/>
                </a:solidFill>
              </a:rPr>
              <a:t> </a:t>
            </a:r>
            <a:r>
              <a:rPr sz="5250" spc="-459" dirty="0">
                <a:solidFill>
                  <a:srgbClr val="AA0900"/>
                </a:solidFill>
              </a:rPr>
              <a:t>S</a:t>
            </a:r>
            <a:r>
              <a:rPr sz="5250" spc="-785" dirty="0">
                <a:solidFill>
                  <a:srgbClr val="AA0900"/>
                </a:solidFill>
              </a:rPr>
              <a:t> </a:t>
            </a:r>
            <a:r>
              <a:rPr sz="5250" spc="200" dirty="0">
                <a:solidFill>
                  <a:srgbClr val="AA0900"/>
                </a:solidFill>
              </a:rPr>
              <a:t>U</a:t>
            </a:r>
            <a:r>
              <a:rPr sz="5250" spc="-780" dirty="0">
                <a:solidFill>
                  <a:srgbClr val="AA0900"/>
                </a:solidFill>
              </a:rPr>
              <a:t> </a:t>
            </a:r>
            <a:r>
              <a:rPr sz="5250" spc="-140" dirty="0">
                <a:solidFill>
                  <a:srgbClr val="AA0900"/>
                </a:solidFill>
              </a:rPr>
              <a:t>L</a:t>
            </a:r>
            <a:r>
              <a:rPr sz="5250" spc="-780" dirty="0">
                <a:solidFill>
                  <a:srgbClr val="AA0900"/>
                </a:solidFill>
              </a:rPr>
              <a:t> </a:t>
            </a:r>
            <a:r>
              <a:rPr sz="5250" spc="-90" dirty="0">
                <a:solidFill>
                  <a:srgbClr val="AA0900"/>
                </a:solidFill>
              </a:rPr>
              <a:t>T</a:t>
            </a:r>
            <a:r>
              <a:rPr sz="5250" spc="-780" dirty="0">
                <a:solidFill>
                  <a:srgbClr val="AA0900"/>
                </a:solidFill>
              </a:rPr>
              <a:t> </a:t>
            </a:r>
            <a:r>
              <a:rPr sz="5250" spc="-459" dirty="0">
                <a:solidFill>
                  <a:srgbClr val="AA0900"/>
                </a:solidFill>
              </a:rPr>
              <a:t>S</a:t>
            </a:r>
            <a:endParaRPr sz="5250" dirty="0"/>
          </a:p>
          <a:p>
            <a:pPr marL="709295" marR="5080" indent="-697230">
              <a:lnSpc>
                <a:spcPct val="117200"/>
              </a:lnSpc>
              <a:spcBef>
                <a:spcPts val="450"/>
              </a:spcBef>
            </a:pPr>
            <a:r>
              <a:rPr sz="1600" b="0" spc="-4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 traditional </a:t>
            </a:r>
            <a:r>
              <a:rPr sz="1600" b="0" spc="-4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outreach, </a:t>
            </a:r>
            <a:r>
              <a:rPr sz="1600" b="0" spc="-3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Rosen </a:t>
            </a:r>
            <a:r>
              <a:rPr sz="1600" b="0" spc="-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</a:t>
            </a:r>
            <a:r>
              <a:rPr sz="1600" b="0" spc="-4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finds unique, </a:t>
            </a:r>
            <a:r>
              <a:rPr sz="1600" b="0" spc="-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impactful  </a:t>
            </a:r>
            <a:r>
              <a:rPr sz="1600" b="0" spc="-4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buzzworthy </a:t>
            </a:r>
            <a:r>
              <a:rPr sz="1600" b="0" spc="-4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</a:t>
            </a:r>
            <a:r>
              <a:rPr sz="1600" b="0" spc="-3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600" b="0" spc="-4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showcase our</a:t>
            </a:r>
            <a:r>
              <a:rPr lang="en-US" sz="1600" b="0" spc="-4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-4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47750" y="1914525"/>
            <a:ext cx="7677150" cy="4257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3400" y="6705600"/>
            <a:ext cx="3448685" cy="23431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60" dirty="0"/>
              <a:t>B</a:t>
            </a:r>
            <a:r>
              <a:rPr spc="-185" dirty="0"/>
              <a:t> </a:t>
            </a:r>
            <a:r>
              <a:rPr spc="45" dirty="0"/>
              <a:t>U</a:t>
            </a:r>
            <a:r>
              <a:rPr spc="-180" dirty="0"/>
              <a:t> </a:t>
            </a:r>
            <a:r>
              <a:rPr spc="65" dirty="0"/>
              <a:t>I</a:t>
            </a:r>
            <a:r>
              <a:rPr spc="-180" dirty="0"/>
              <a:t> </a:t>
            </a:r>
            <a:r>
              <a:rPr spc="-55" dirty="0"/>
              <a:t>L</a:t>
            </a:r>
            <a:r>
              <a:rPr spc="-180" dirty="0"/>
              <a:t> </a:t>
            </a:r>
            <a:r>
              <a:rPr spc="25" dirty="0"/>
              <a:t>D</a:t>
            </a:r>
            <a:r>
              <a:rPr spc="-185" dirty="0"/>
              <a:t> </a:t>
            </a:r>
            <a:r>
              <a:rPr spc="65" dirty="0"/>
              <a:t>I</a:t>
            </a:r>
            <a:r>
              <a:rPr spc="-180" dirty="0"/>
              <a:t> </a:t>
            </a:r>
            <a:r>
              <a:rPr spc="114" dirty="0"/>
              <a:t>N</a:t>
            </a:r>
            <a:r>
              <a:rPr spc="-180" dirty="0"/>
              <a:t> </a:t>
            </a:r>
            <a:r>
              <a:rPr spc="-60" dirty="0"/>
              <a:t>G</a:t>
            </a:r>
            <a:r>
              <a:rPr spc="10" dirty="0"/>
              <a:t> </a:t>
            </a:r>
            <a:r>
              <a:rPr spc="-60" dirty="0"/>
              <a:t>B</a:t>
            </a:r>
            <a:r>
              <a:rPr spc="-180" dirty="0"/>
              <a:t> </a:t>
            </a:r>
            <a:r>
              <a:rPr spc="45" dirty="0"/>
              <a:t>U</a:t>
            </a:r>
            <a:r>
              <a:rPr spc="-180" dirty="0"/>
              <a:t> </a:t>
            </a:r>
            <a:r>
              <a:rPr spc="-35" dirty="0"/>
              <a:t>Z</a:t>
            </a:r>
            <a:r>
              <a:rPr spc="-185" dirty="0"/>
              <a:t> </a:t>
            </a:r>
            <a:r>
              <a:rPr spc="-35" dirty="0"/>
              <a:t>Z</a:t>
            </a:r>
            <a:r>
              <a:rPr spc="-15" dirty="0"/>
              <a:t> </a:t>
            </a:r>
            <a:r>
              <a:rPr spc="325" dirty="0"/>
              <a:t>|</a:t>
            </a:r>
            <a:r>
              <a:rPr spc="-180" dirty="0"/>
              <a:t> </a:t>
            </a:r>
            <a:r>
              <a:rPr spc="-125" dirty="0"/>
              <a:t>E</a:t>
            </a:r>
            <a:r>
              <a:rPr spc="-180" dirty="0"/>
              <a:t> </a:t>
            </a:r>
            <a:r>
              <a:rPr spc="-55" dirty="0"/>
              <a:t>L</a:t>
            </a:r>
            <a:r>
              <a:rPr spc="-180" dirty="0"/>
              <a:t> </a:t>
            </a:r>
            <a:r>
              <a:rPr spc="-125" dirty="0"/>
              <a:t>E</a:t>
            </a:r>
            <a:r>
              <a:rPr spc="-180" dirty="0"/>
              <a:t> </a:t>
            </a:r>
            <a:r>
              <a:rPr spc="-20" dirty="0"/>
              <a:t>V</a:t>
            </a:r>
            <a:r>
              <a:rPr spc="-185" dirty="0"/>
              <a:t> </a:t>
            </a:r>
            <a:r>
              <a:rPr spc="-35" dirty="0"/>
              <a:t>A</a:t>
            </a:r>
            <a:r>
              <a:rPr spc="-180" dirty="0"/>
              <a:t> </a:t>
            </a:r>
            <a:r>
              <a:rPr spc="-35" dirty="0"/>
              <a:t>T</a:t>
            </a:r>
            <a:r>
              <a:rPr spc="-180" dirty="0"/>
              <a:t> </a:t>
            </a:r>
            <a:r>
              <a:rPr spc="65" dirty="0"/>
              <a:t>I</a:t>
            </a:r>
            <a:r>
              <a:rPr spc="-180" dirty="0"/>
              <a:t> </a:t>
            </a:r>
            <a:r>
              <a:rPr spc="114" dirty="0"/>
              <a:t>N</a:t>
            </a:r>
            <a:r>
              <a:rPr spc="-185" dirty="0"/>
              <a:t> </a:t>
            </a:r>
            <a:r>
              <a:rPr spc="-60" dirty="0"/>
              <a:t>G</a:t>
            </a:r>
            <a:r>
              <a:rPr spc="10" dirty="0"/>
              <a:t> </a:t>
            </a:r>
            <a:r>
              <a:rPr spc="-60" dirty="0"/>
              <a:t>B</a:t>
            </a:r>
            <a:r>
              <a:rPr spc="-180" dirty="0"/>
              <a:t> </a:t>
            </a:r>
            <a:r>
              <a:rPr spc="-70" dirty="0"/>
              <a:t>R</a:t>
            </a:r>
            <a:r>
              <a:rPr spc="-180" dirty="0"/>
              <a:t> </a:t>
            </a:r>
            <a:r>
              <a:rPr spc="-35" dirty="0"/>
              <a:t>A</a:t>
            </a:r>
            <a:r>
              <a:rPr spc="-180" dirty="0"/>
              <a:t> </a:t>
            </a:r>
            <a:r>
              <a:rPr spc="114" dirty="0"/>
              <a:t>N</a:t>
            </a:r>
            <a:r>
              <a:rPr spc="-180" dirty="0"/>
              <a:t> </a:t>
            </a:r>
            <a:r>
              <a:rPr spc="25" dirty="0"/>
              <a:t>D</a:t>
            </a:r>
            <a:r>
              <a:rPr spc="-185" dirty="0"/>
              <a:t> </a:t>
            </a:r>
            <a:r>
              <a:rPr spc="-140" dirty="0"/>
              <a:t>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3" y="6286500"/>
            <a:ext cx="9753600" cy="1028700"/>
          </a:xfrm>
          <a:custGeom>
            <a:avLst/>
            <a:gdLst/>
            <a:ahLst/>
            <a:cxnLst/>
            <a:rect l="l" t="t" r="r" b="b"/>
            <a:pathLst>
              <a:path w="9753600" h="1028700">
                <a:moveTo>
                  <a:pt x="0" y="0"/>
                </a:moveTo>
                <a:lnTo>
                  <a:pt x="9753405" y="0"/>
                </a:lnTo>
                <a:lnTo>
                  <a:pt x="9753405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AA090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AA090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5808" y="2562225"/>
            <a:ext cx="5819775" cy="3086100"/>
          </a:xfrm>
          <a:custGeom>
            <a:avLst/>
            <a:gdLst/>
            <a:ahLst/>
            <a:cxnLst/>
            <a:rect l="l" t="t" r="r" b="b"/>
            <a:pathLst>
              <a:path w="5819775" h="3086100">
                <a:moveTo>
                  <a:pt x="0" y="0"/>
                </a:moveTo>
                <a:lnTo>
                  <a:pt x="5819660" y="0"/>
                </a:lnTo>
                <a:lnTo>
                  <a:pt x="5819660" y="3086099"/>
                </a:lnTo>
                <a:lnTo>
                  <a:pt x="0" y="3086099"/>
                </a:lnTo>
                <a:lnTo>
                  <a:pt x="0" y="0"/>
                </a:lnTo>
                <a:close/>
              </a:path>
            </a:pathLst>
          </a:custGeom>
          <a:solidFill>
            <a:srgbClr val="AA0900">
              <a:alpha val="89802"/>
            </a:srgbClr>
          </a:solidFill>
        </p:spPr>
        <p:txBody>
          <a:bodyPr wrap="square" lIns="0" tIns="0" rIns="0" bIns="0" rtlCol="0"/>
          <a:lstStyle/>
          <a:p>
            <a:pPr marL="189865" marR="1510030">
              <a:lnSpc>
                <a:spcPct val="229199"/>
              </a:lnSpc>
              <a:spcBef>
                <a:spcPts val="2230"/>
              </a:spcBef>
            </a:pPr>
            <a:endParaRPr lang="en-US" dirty="0">
              <a:solidFill>
                <a:srgbClr val="C00000"/>
              </a:solidFill>
              <a:latin typeface="Noto Sans"/>
              <a:cs typeface="Noto San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8300" y="2120709"/>
            <a:ext cx="2296795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2255" algn="l"/>
              </a:tabLst>
            </a:pPr>
            <a:r>
              <a:rPr spc="-165" dirty="0">
                <a:solidFill>
                  <a:srgbClr val="000000"/>
                </a:solidFill>
              </a:rPr>
              <a:t>C</a:t>
            </a:r>
            <a:r>
              <a:rPr spc="-290" dirty="0">
                <a:solidFill>
                  <a:srgbClr val="000000"/>
                </a:solidFill>
              </a:rPr>
              <a:t> </a:t>
            </a:r>
            <a:r>
              <a:rPr spc="35" dirty="0">
                <a:solidFill>
                  <a:srgbClr val="000000"/>
                </a:solidFill>
              </a:rPr>
              <a:t>O</a:t>
            </a:r>
            <a:r>
              <a:rPr spc="-290" dirty="0">
                <a:solidFill>
                  <a:srgbClr val="000000"/>
                </a:solidFill>
              </a:rPr>
              <a:t> </a:t>
            </a:r>
            <a:r>
              <a:rPr spc="175" dirty="0">
                <a:solidFill>
                  <a:srgbClr val="000000"/>
                </a:solidFill>
              </a:rPr>
              <a:t>N</a:t>
            </a:r>
            <a:r>
              <a:rPr spc="-290" dirty="0">
                <a:solidFill>
                  <a:srgbClr val="000000"/>
                </a:solidFill>
              </a:rPr>
              <a:t> </a:t>
            </a:r>
            <a:r>
              <a:rPr spc="175" dirty="0">
                <a:solidFill>
                  <a:srgbClr val="000000"/>
                </a:solidFill>
              </a:rPr>
              <a:t>N</a:t>
            </a:r>
            <a:r>
              <a:rPr spc="-285" dirty="0">
                <a:solidFill>
                  <a:srgbClr val="000000"/>
                </a:solidFill>
              </a:rPr>
              <a:t> </a:t>
            </a:r>
            <a:r>
              <a:rPr spc="-210" dirty="0">
                <a:solidFill>
                  <a:srgbClr val="000000"/>
                </a:solidFill>
              </a:rPr>
              <a:t>E</a:t>
            </a:r>
            <a:r>
              <a:rPr spc="-290" dirty="0">
                <a:solidFill>
                  <a:srgbClr val="000000"/>
                </a:solidFill>
              </a:rPr>
              <a:t> </a:t>
            </a:r>
            <a:r>
              <a:rPr spc="-165" dirty="0">
                <a:solidFill>
                  <a:srgbClr val="000000"/>
                </a:solidFill>
              </a:rPr>
              <a:t>C</a:t>
            </a:r>
            <a:r>
              <a:rPr spc="-290" dirty="0">
                <a:solidFill>
                  <a:srgbClr val="000000"/>
                </a:solidFill>
              </a:rPr>
              <a:t> </a:t>
            </a:r>
            <a:r>
              <a:rPr spc="-65" dirty="0">
                <a:solidFill>
                  <a:srgbClr val="000000"/>
                </a:solidFill>
              </a:rPr>
              <a:t>T	</a:t>
            </a:r>
            <a:r>
              <a:rPr spc="45" dirty="0">
                <a:solidFill>
                  <a:srgbClr val="000000"/>
                </a:solidFill>
              </a:rPr>
              <a:t>W</a:t>
            </a:r>
            <a:r>
              <a:rPr spc="-315" dirty="0">
                <a:solidFill>
                  <a:srgbClr val="000000"/>
                </a:solidFill>
              </a:rPr>
              <a:t> </a:t>
            </a:r>
            <a:r>
              <a:rPr spc="100" dirty="0">
                <a:solidFill>
                  <a:srgbClr val="000000"/>
                </a:solidFill>
              </a:rPr>
              <a:t>I</a:t>
            </a:r>
            <a:r>
              <a:rPr spc="-315" dirty="0">
                <a:solidFill>
                  <a:srgbClr val="000000"/>
                </a:solidFill>
              </a:rPr>
              <a:t> </a:t>
            </a:r>
            <a:r>
              <a:rPr spc="-65" dirty="0">
                <a:solidFill>
                  <a:srgbClr val="000000"/>
                </a:solidFill>
              </a:rPr>
              <a:t>T</a:t>
            </a:r>
            <a:r>
              <a:rPr spc="-315" dirty="0">
                <a:solidFill>
                  <a:srgbClr val="000000"/>
                </a:solidFill>
              </a:rPr>
              <a:t> </a:t>
            </a:r>
            <a:r>
              <a:rPr spc="80" dirty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9691" y="2576899"/>
            <a:ext cx="5819775" cy="112338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20"/>
              </a:spcBef>
              <a:tabLst>
                <a:tab pos="1329690" algn="l"/>
                <a:tab pos="3387090" algn="l"/>
              </a:tabLst>
            </a:pPr>
            <a:r>
              <a:rPr sz="3600" b="1" spc="-1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b="1" spc="-5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8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600" b="1" spc="-5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3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b="1" spc="-5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4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b="1" spc="-5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600" b="1" spc="42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3600" b="1" spc="-1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600" b="1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1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8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6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14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6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114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3600" dirty="0">
              <a:latin typeface="Arial"/>
              <a:cs typeface="Arial"/>
            </a:endParaRPr>
          </a:p>
          <a:p>
            <a:pPr marL="189865">
              <a:lnSpc>
                <a:spcPct val="100000"/>
              </a:lnSpc>
            </a:pPr>
            <a:endParaRPr lang="en-US" spc="-60" dirty="0">
              <a:solidFill>
                <a:srgbClr val="FFFFFF"/>
              </a:solidFill>
              <a:latin typeface="Noto Sans"/>
              <a:cs typeface="Noto Sans"/>
            </a:endParaRPr>
          </a:p>
          <a:p>
            <a:pPr marL="189865">
              <a:lnSpc>
                <a:spcPct val="100000"/>
              </a:lnSpc>
            </a:pPr>
            <a:endParaRPr sz="1800" dirty="0">
              <a:latin typeface="Noto Sans"/>
              <a:cs typeface="Noto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9187" y="3400425"/>
            <a:ext cx="3413760" cy="0"/>
          </a:xfrm>
          <a:custGeom>
            <a:avLst/>
            <a:gdLst/>
            <a:ahLst/>
            <a:cxnLst/>
            <a:rect l="l" t="t" r="r" b="b"/>
            <a:pathLst>
              <a:path w="3413760">
                <a:moveTo>
                  <a:pt x="0" y="0"/>
                </a:moveTo>
                <a:lnTo>
                  <a:pt x="3413601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513206" y="6712942"/>
            <a:ext cx="3448685" cy="23431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60" dirty="0"/>
              <a:t>B</a:t>
            </a:r>
            <a:r>
              <a:rPr spc="-185" dirty="0"/>
              <a:t> </a:t>
            </a:r>
            <a:r>
              <a:rPr spc="45" dirty="0"/>
              <a:t>U</a:t>
            </a:r>
            <a:r>
              <a:rPr spc="-180" dirty="0"/>
              <a:t> </a:t>
            </a:r>
            <a:r>
              <a:rPr spc="65" dirty="0"/>
              <a:t>I</a:t>
            </a:r>
            <a:r>
              <a:rPr spc="-180" dirty="0"/>
              <a:t> </a:t>
            </a:r>
            <a:r>
              <a:rPr spc="-55" dirty="0"/>
              <a:t>L</a:t>
            </a:r>
            <a:r>
              <a:rPr spc="-180" dirty="0"/>
              <a:t> </a:t>
            </a:r>
            <a:r>
              <a:rPr spc="25" dirty="0"/>
              <a:t>D</a:t>
            </a:r>
            <a:r>
              <a:rPr spc="-185" dirty="0"/>
              <a:t> </a:t>
            </a:r>
            <a:r>
              <a:rPr spc="65" dirty="0"/>
              <a:t>I</a:t>
            </a:r>
            <a:r>
              <a:rPr spc="-180" dirty="0"/>
              <a:t> </a:t>
            </a:r>
            <a:r>
              <a:rPr spc="114" dirty="0"/>
              <a:t>N</a:t>
            </a:r>
            <a:r>
              <a:rPr spc="-180" dirty="0"/>
              <a:t> </a:t>
            </a:r>
            <a:r>
              <a:rPr spc="-60" dirty="0"/>
              <a:t>G</a:t>
            </a:r>
            <a:r>
              <a:rPr spc="10" dirty="0"/>
              <a:t> </a:t>
            </a:r>
            <a:r>
              <a:rPr spc="-60" dirty="0"/>
              <a:t>B</a:t>
            </a:r>
            <a:r>
              <a:rPr spc="-180" dirty="0"/>
              <a:t> </a:t>
            </a:r>
            <a:r>
              <a:rPr spc="45" dirty="0"/>
              <a:t>U</a:t>
            </a:r>
            <a:r>
              <a:rPr spc="-180" dirty="0"/>
              <a:t> </a:t>
            </a:r>
            <a:r>
              <a:rPr spc="-35" dirty="0"/>
              <a:t>Z</a:t>
            </a:r>
            <a:r>
              <a:rPr spc="-185" dirty="0"/>
              <a:t> </a:t>
            </a:r>
            <a:r>
              <a:rPr spc="-35" dirty="0"/>
              <a:t>Z</a:t>
            </a:r>
            <a:r>
              <a:rPr spc="-15" dirty="0"/>
              <a:t> </a:t>
            </a:r>
            <a:r>
              <a:rPr spc="325" dirty="0"/>
              <a:t>|</a:t>
            </a:r>
            <a:r>
              <a:rPr spc="-180" dirty="0"/>
              <a:t> </a:t>
            </a:r>
            <a:r>
              <a:rPr spc="-125" dirty="0"/>
              <a:t>E</a:t>
            </a:r>
            <a:r>
              <a:rPr spc="-180" dirty="0"/>
              <a:t> </a:t>
            </a:r>
            <a:r>
              <a:rPr spc="-55" dirty="0"/>
              <a:t>L</a:t>
            </a:r>
            <a:r>
              <a:rPr spc="-180" dirty="0"/>
              <a:t> </a:t>
            </a:r>
            <a:r>
              <a:rPr spc="-125" dirty="0"/>
              <a:t>E</a:t>
            </a:r>
            <a:r>
              <a:rPr spc="-180" dirty="0"/>
              <a:t> </a:t>
            </a:r>
            <a:r>
              <a:rPr spc="-20" dirty="0"/>
              <a:t>V</a:t>
            </a:r>
            <a:r>
              <a:rPr spc="-185" dirty="0"/>
              <a:t> </a:t>
            </a:r>
            <a:r>
              <a:rPr spc="-35" dirty="0"/>
              <a:t>A</a:t>
            </a:r>
            <a:r>
              <a:rPr spc="-180" dirty="0"/>
              <a:t> </a:t>
            </a:r>
            <a:r>
              <a:rPr spc="-35" dirty="0"/>
              <a:t>T</a:t>
            </a:r>
            <a:r>
              <a:rPr spc="-180" dirty="0"/>
              <a:t> </a:t>
            </a:r>
            <a:r>
              <a:rPr spc="65" dirty="0"/>
              <a:t>I</a:t>
            </a:r>
            <a:r>
              <a:rPr spc="-180" dirty="0"/>
              <a:t> </a:t>
            </a:r>
            <a:r>
              <a:rPr spc="114" dirty="0"/>
              <a:t>N</a:t>
            </a:r>
            <a:r>
              <a:rPr spc="-185" dirty="0"/>
              <a:t> </a:t>
            </a:r>
            <a:r>
              <a:rPr spc="-60" dirty="0"/>
              <a:t>G</a:t>
            </a:r>
            <a:r>
              <a:rPr spc="10" dirty="0"/>
              <a:t> </a:t>
            </a:r>
            <a:r>
              <a:rPr spc="-60" dirty="0"/>
              <a:t>B</a:t>
            </a:r>
            <a:r>
              <a:rPr spc="-180" dirty="0"/>
              <a:t> </a:t>
            </a:r>
            <a:r>
              <a:rPr spc="-70" dirty="0"/>
              <a:t>R</a:t>
            </a:r>
            <a:r>
              <a:rPr spc="-180" dirty="0"/>
              <a:t> </a:t>
            </a:r>
            <a:r>
              <a:rPr spc="-35" dirty="0"/>
              <a:t>A</a:t>
            </a:r>
            <a:r>
              <a:rPr spc="-180" dirty="0"/>
              <a:t> </a:t>
            </a:r>
            <a:r>
              <a:rPr spc="114" dirty="0"/>
              <a:t>N</a:t>
            </a:r>
            <a:r>
              <a:rPr spc="-180" dirty="0"/>
              <a:t> </a:t>
            </a:r>
            <a:r>
              <a:rPr spc="25" dirty="0"/>
              <a:t>D</a:t>
            </a:r>
            <a:r>
              <a:rPr spc="-185" dirty="0"/>
              <a:t> </a:t>
            </a:r>
            <a:r>
              <a:rPr spc="-140" dirty="0"/>
              <a:t>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424943-7348-47C5-B53C-6EF2F7094523}"/>
              </a:ext>
            </a:extLst>
          </p:cNvPr>
          <p:cNvSpPr txBox="1"/>
          <p:nvPr/>
        </p:nvSpPr>
        <p:spPr>
          <a:xfrm>
            <a:off x="231595" y="3623562"/>
            <a:ext cx="5852009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865" marR="1510030">
              <a:spcBef>
                <a:spcPts val="1800"/>
              </a:spcBef>
              <a:spcAft>
                <a:spcPts val="1800"/>
              </a:spcAft>
            </a:pPr>
            <a:r>
              <a:rPr lang="en-US" sz="1700" b="1" spc="-45" dirty="0">
                <a:latin typeface="Arial" panose="020B0604020202020204" pitchFamily="34" charset="0"/>
                <a:cs typeface="Arial" panose="020B0604020202020204" pitchFamily="34" charset="0"/>
              </a:rPr>
              <a:t>Where we </a:t>
            </a:r>
            <a:r>
              <a:rPr lang="en-US" sz="1700" b="1" spc="-60" dirty="0">
                <a:latin typeface="Arial" panose="020B0604020202020204" pitchFamily="34" charset="0"/>
                <a:cs typeface="Arial" panose="020B0604020202020204" pitchFamily="34" charset="0"/>
              </a:rPr>
              <a:t>are: </a:t>
            </a:r>
            <a:r>
              <a:rPr lang="en-US" sz="1700" spc="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 W. 20</a:t>
            </a:r>
            <a:r>
              <a:rPr lang="en-US" sz="1700" spc="40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700" spc="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St. Suite 402</a:t>
            </a:r>
            <a:endParaRPr lang="en-US" sz="1700" b="1" spc="-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9865" marR="1510030">
              <a:spcBef>
                <a:spcPts val="1800"/>
              </a:spcBef>
              <a:spcAft>
                <a:spcPts val="1800"/>
              </a:spcAft>
            </a:pPr>
            <a:r>
              <a:rPr lang="en-US" sz="1700" b="1" spc="-50" dirty="0">
                <a:latin typeface="Arial" panose="020B0604020202020204" pitchFamily="34" charset="0"/>
                <a:cs typeface="Arial" panose="020B0604020202020204" pitchFamily="34" charset="0"/>
              </a:rPr>
              <a:t>Call us: </a:t>
            </a:r>
            <a:r>
              <a:rPr lang="en-US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212.255.8455</a:t>
            </a:r>
            <a:endParaRPr lang="en-US" sz="1700" b="1" spc="-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9865">
              <a:spcBef>
                <a:spcPts val="1800"/>
              </a:spcBef>
              <a:spcAft>
                <a:spcPts val="1800"/>
              </a:spcAft>
            </a:pPr>
            <a:r>
              <a:rPr lang="en-US" sz="1700" b="1" spc="-50" dirty="0"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  <a:r>
              <a:rPr lang="en-US" sz="1700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www.rosengrouppr.com</a:t>
            </a:r>
            <a:endParaRPr lang="en-US" sz="1700" spc="-6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93" y="6286500"/>
            <a:ext cx="9753600" cy="1028700"/>
          </a:xfrm>
          <a:custGeom>
            <a:avLst/>
            <a:gdLst/>
            <a:ahLst/>
            <a:cxnLst/>
            <a:rect l="l" t="t" r="r" b="b"/>
            <a:pathLst>
              <a:path w="9753600" h="1028700">
                <a:moveTo>
                  <a:pt x="0" y="0"/>
                </a:moveTo>
                <a:lnTo>
                  <a:pt x="9753405" y="0"/>
                </a:lnTo>
                <a:lnTo>
                  <a:pt x="9753405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AA09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85808" y="2562225"/>
            <a:ext cx="5819775" cy="3086100"/>
          </a:xfrm>
          <a:custGeom>
            <a:avLst/>
            <a:gdLst/>
            <a:ahLst/>
            <a:cxnLst/>
            <a:rect l="l" t="t" r="r" b="b"/>
            <a:pathLst>
              <a:path w="5819775" h="3086100">
                <a:moveTo>
                  <a:pt x="0" y="0"/>
                </a:moveTo>
                <a:lnTo>
                  <a:pt x="5819660" y="0"/>
                </a:lnTo>
                <a:lnTo>
                  <a:pt x="5819660" y="3086099"/>
                </a:lnTo>
                <a:lnTo>
                  <a:pt x="0" y="3086099"/>
                </a:lnTo>
                <a:lnTo>
                  <a:pt x="0" y="0"/>
                </a:lnTo>
                <a:close/>
              </a:path>
            </a:pathLst>
          </a:custGeom>
          <a:solidFill>
            <a:srgbClr val="AA0900">
              <a:alpha val="89802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3550" y="2668695"/>
            <a:ext cx="4557395" cy="669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200" spc="-190" dirty="0"/>
              <a:t>B</a:t>
            </a:r>
            <a:r>
              <a:rPr sz="4200" spc="-630" dirty="0"/>
              <a:t> </a:t>
            </a:r>
            <a:r>
              <a:rPr sz="4200" spc="35" dirty="0"/>
              <a:t>A</a:t>
            </a:r>
            <a:r>
              <a:rPr sz="4200" spc="-630" dirty="0"/>
              <a:t> </a:t>
            </a:r>
            <a:r>
              <a:rPr sz="4200" spc="-295" dirty="0"/>
              <a:t>C</a:t>
            </a:r>
            <a:r>
              <a:rPr sz="4200" spc="-630" dirty="0"/>
              <a:t> </a:t>
            </a:r>
            <a:r>
              <a:rPr sz="4200" spc="-130" dirty="0"/>
              <a:t>K</a:t>
            </a:r>
            <a:r>
              <a:rPr sz="4200" spc="-625" dirty="0"/>
              <a:t> </a:t>
            </a:r>
            <a:r>
              <a:rPr sz="4200" spc="-140" dirty="0"/>
              <a:t>G</a:t>
            </a:r>
            <a:r>
              <a:rPr sz="4200" spc="-630" dirty="0"/>
              <a:t> </a:t>
            </a:r>
            <a:r>
              <a:rPr sz="4200" spc="-175" dirty="0"/>
              <a:t>R</a:t>
            </a:r>
            <a:r>
              <a:rPr sz="4200" spc="-630" dirty="0"/>
              <a:t> </a:t>
            </a:r>
            <a:r>
              <a:rPr sz="4200" spc="100" dirty="0"/>
              <a:t>O</a:t>
            </a:r>
            <a:r>
              <a:rPr sz="4200" spc="-630" dirty="0"/>
              <a:t> </a:t>
            </a:r>
            <a:r>
              <a:rPr sz="4200" spc="165" dirty="0"/>
              <a:t>U</a:t>
            </a:r>
            <a:r>
              <a:rPr sz="4200" spc="-625" dirty="0"/>
              <a:t> </a:t>
            </a:r>
            <a:r>
              <a:rPr sz="4200" spc="490" dirty="0"/>
              <a:t>N</a:t>
            </a:r>
            <a:r>
              <a:rPr sz="4200" spc="-630" dirty="0"/>
              <a:t> </a:t>
            </a:r>
            <a:r>
              <a:rPr sz="4200" spc="65" dirty="0"/>
              <a:t>D</a:t>
            </a:r>
            <a:endParaRPr sz="4200" dirty="0"/>
          </a:p>
        </p:txBody>
      </p:sp>
      <p:sp>
        <p:nvSpPr>
          <p:cNvPr id="6" name="object 6"/>
          <p:cNvSpPr txBox="1"/>
          <p:nvPr/>
        </p:nvSpPr>
        <p:spPr>
          <a:xfrm>
            <a:off x="463550" y="2120709"/>
            <a:ext cx="1141095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1785" algn="l"/>
              </a:tabLst>
            </a:pPr>
            <a:r>
              <a:rPr sz="1950" b="1" spc="-65" dirty="0">
                <a:solidFill>
                  <a:srgbClr val="FFFFFF"/>
                </a:solidFill>
                <a:latin typeface="Arial"/>
                <a:cs typeface="Arial"/>
              </a:rPr>
              <a:t>A	</a:t>
            </a:r>
            <a:r>
              <a:rPr sz="1950" b="1" spc="-1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950" b="1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1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950" b="1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950" b="1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2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50" b="1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12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3550" y="3928084"/>
            <a:ext cx="5310505" cy="11367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1915" marR="5080" indent="-69850">
              <a:lnSpc>
                <a:spcPct val="116100"/>
              </a:lnSpc>
              <a:spcBef>
                <a:spcPts val="95"/>
              </a:spcBef>
            </a:pPr>
            <a:r>
              <a:rPr sz="2100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</a:t>
            </a:r>
            <a:r>
              <a:rPr sz="2100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2100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1984,</a:t>
            </a:r>
            <a:r>
              <a:rPr lang="en-US" sz="2100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Rosen </a:t>
            </a:r>
            <a:r>
              <a:rPr sz="210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</a:t>
            </a:r>
            <a:r>
              <a:rPr sz="2100" spc="-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(RG) </a:t>
            </a:r>
            <a:r>
              <a:rPr sz="21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2100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1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full-service communications </a:t>
            </a:r>
            <a:r>
              <a:rPr sz="2100" spc="-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</a:t>
            </a:r>
            <a:r>
              <a:rPr sz="21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headquartered </a:t>
            </a:r>
            <a:r>
              <a:rPr sz="2100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2100" spc="-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sz="2100" spc="-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York </a:t>
            </a:r>
            <a:r>
              <a:rPr sz="2100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n-US" sz="2100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9187" y="3724275"/>
            <a:ext cx="3413760" cy="0"/>
          </a:xfrm>
          <a:custGeom>
            <a:avLst/>
            <a:gdLst/>
            <a:ahLst/>
            <a:cxnLst/>
            <a:rect l="l" t="t" r="r" b="b"/>
            <a:pathLst>
              <a:path w="3413760">
                <a:moveTo>
                  <a:pt x="0" y="0"/>
                </a:moveTo>
                <a:lnTo>
                  <a:pt x="3413601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454025" y="6805214"/>
            <a:ext cx="3508375" cy="23431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4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11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4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325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200" b="1" spc="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11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11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700" y="1335321"/>
            <a:ext cx="3057525" cy="3046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93" y="6267450"/>
            <a:ext cx="9753600" cy="1047750"/>
          </a:xfrm>
          <a:custGeom>
            <a:avLst/>
            <a:gdLst/>
            <a:ahLst/>
            <a:cxnLst/>
            <a:rect l="l" t="t" r="r" b="b"/>
            <a:pathLst>
              <a:path w="9753600" h="1047750">
                <a:moveTo>
                  <a:pt x="0" y="0"/>
                </a:moveTo>
                <a:lnTo>
                  <a:pt x="9753405" y="0"/>
                </a:lnTo>
                <a:lnTo>
                  <a:pt x="9753405" y="1047749"/>
                </a:lnTo>
                <a:lnTo>
                  <a:pt x="0" y="1047749"/>
                </a:lnTo>
                <a:lnTo>
                  <a:pt x="0" y="0"/>
                </a:lnTo>
                <a:close/>
              </a:path>
            </a:pathLst>
          </a:custGeom>
          <a:solidFill>
            <a:srgbClr val="AA09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28345" y="1437514"/>
            <a:ext cx="4502150" cy="126936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  <a:tabLst>
                <a:tab pos="311785" algn="l"/>
              </a:tabLst>
            </a:pPr>
            <a:r>
              <a:rPr spc="-65" dirty="0">
                <a:solidFill>
                  <a:srgbClr val="212121"/>
                </a:solidFill>
              </a:rPr>
              <a:t>A	</a:t>
            </a:r>
            <a:r>
              <a:rPr spc="35" dirty="0">
                <a:solidFill>
                  <a:srgbClr val="212121"/>
                </a:solidFill>
              </a:rPr>
              <a:t>Q</a:t>
            </a:r>
            <a:r>
              <a:rPr spc="-295" dirty="0">
                <a:solidFill>
                  <a:srgbClr val="212121"/>
                </a:solidFill>
              </a:rPr>
              <a:t> </a:t>
            </a:r>
            <a:r>
              <a:rPr spc="65" dirty="0">
                <a:solidFill>
                  <a:srgbClr val="212121"/>
                </a:solidFill>
              </a:rPr>
              <a:t>U</a:t>
            </a:r>
            <a:r>
              <a:rPr spc="-290" dirty="0">
                <a:solidFill>
                  <a:srgbClr val="212121"/>
                </a:solidFill>
              </a:rPr>
              <a:t> </a:t>
            </a:r>
            <a:r>
              <a:rPr spc="100" dirty="0">
                <a:solidFill>
                  <a:srgbClr val="212121"/>
                </a:solidFill>
              </a:rPr>
              <a:t>I</a:t>
            </a:r>
            <a:r>
              <a:rPr spc="-290" dirty="0">
                <a:solidFill>
                  <a:srgbClr val="212121"/>
                </a:solidFill>
              </a:rPr>
              <a:t> </a:t>
            </a:r>
            <a:r>
              <a:rPr spc="-165" dirty="0">
                <a:solidFill>
                  <a:srgbClr val="212121"/>
                </a:solidFill>
              </a:rPr>
              <a:t>C</a:t>
            </a:r>
            <a:r>
              <a:rPr spc="-290" dirty="0">
                <a:solidFill>
                  <a:srgbClr val="212121"/>
                </a:solidFill>
              </a:rPr>
              <a:t> </a:t>
            </a:r>
            <a:r>
              <a:rPr spc="-114" dirty="0">
                <a:solidFill>
                  <a:srgbClr val="212121"/>
                </a:solidFill>
              </a:rPr>
              <a:t>K</a:t>
            </a: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5600" spc="130" dirty="0">
                <a:solidFill>
                  <a:srgbClr val="AA0900"/>
                </a:solidFill>
              </a:rPr>
              <a:t>O</a:t>
            </a:r>
            <a:r>
              <a:rPr sz="5600" spc="-840" dirty="0">
                <a:solidFill>
                  <a:srgbClr val="AA0900"/>
                </a:solidFill>
              </a:rPr>
              <a:t> </a:t>
            </a:r>
            <a:r>
              <a:rPr sz="5600" spc="170" dirty="0">
                <a:solidFill>
                  <a:srgbClr val="AA0900"/>
                </a:solidFill>
              </a:rPr>
              <a:t>V</a:t>
            </a:r>
            <a:r>
              <a:rPr sz="5600" spc="-835" dirty="0">
                <a:solidFill>
                  <a:srgbClr val="AA0900"/>
                </a:solidFill>
              </a:rPr>
              <a:t> </a:t>
            </a:r>
            <a:r>
              <a:rPr sz="5600" spc="-645" dirty="0">
                <a:solidFill>
                  <a:srgbClr val="AA0900"/>
                </a:solidFill>
              </a:rPr>
              <a:t>E</a:t>
            </a:r>
            <a:r>
              <a:rPr sz="5600" spc="-835" dirty="0">
                <a:solidFill>
                  <a:srgbClr val="AA0900"/>
                </a:solidFill>
              </a:rPr>
              <a:t> </a:t>
            </a:r>
            <a:r>
              <a:rPr sz="5600" spc="-235" dirty="0">
                <a:solidFill>
                  <a:srgbClr val="AA0900"/>
                </a:solidFill>
              </a:rPr>
              <a:t>R</a:t>
            </a:r>
            <a:r>
              <a:rPr sz="5600" spc="-835" dirty="0">
                <a:solidFill>
                  <a:srgbClr val="AA0900"/>
                </a:solidFill>
              </a:rPr>
              <a:t> </a:t>
            </a:r>
            <a:r>
              <a:rPr sz="5600" spc="170" dirty="0">
                <a:solidFill>
                  <a:srgbClr val="AA0900"/>
                </a:solidFill>
              </a:rPr>
              <a:t>V</a:t>
            </a:r>
            <a:r>
              <a:rPr sz="5600" spc="-835" dirty="0">
                <a:solidFill>
                  <a:srgbClr val="AA0900"/>
                </a:solidFill>
              </a:rPr>
              <a:t> </a:t>
            </a:r>
            <a:r>
              <a:rPr sz="5600" spc="405" dirty="0">
                <a:solidFill>
                  <a:srgbClr val="AA0900"/>
                </a:solidFill>
              </a:rPr>
              <a:t>I</a:t>
            </a:r>
            <a:r>
              <a:rPr sz="5600" spc="-835" dirty="0">
                <a:solidFill>
                  <a:srgbClr val="AA0900"/>
                </a:solidFill>
              </a:rPr>
              <a:t> </a:t>
            </a:r>
            <a:r>
              <a:rPr sz="5600" spc="-645" dirty="0">
                <a:solidFill>
                  <a:srgbClr val="AA0900"/>
                </a:solidFill>
              </a:rPr>
              <a:t>E</a:t>
            </a:r>
            <a:r>
              <a:rPr sz="5600" spc="-835" dirty="0">
                <a:solidFill>
                  <a:srgbClr val="AA0900"/>
                </a:solidFill>
              </a:rPr>
              <a:t> </a:t>
            </a:r>
            <a:r>
              <a:rPr sz="5600" spc="565" dirty="0">
                <a:solidFill>
                  <a:srgbClr val="AA0900"/>
                </a:solidFill>
              </a:rPr>
              <a:t>W</a:t>
            </a:r>
            <a:endParaRPr sz="5600" dirty="0"/>
          </a:p>
        </p:txBody>
      </p:sp>
      <p:sp>
        <p:nvSpPr>
          <p:cNvPr id="5" name="object 5"/>
          <p:cNvSpPr/>
          <p:nvPr/>
        </p:nvSpPr>
        <p:spPr>
          <a:xfrm>
            <a:off x="4022483" y="1352550"/>
            <a:ext cx="3413760" cy="0"/>
          </a:xfrm>
          <a:custGeom>
            <a:avLst/>
            <a:gdLst/>
            <a:ahLst/>
            <a:cxnLst/>
            <a:rect l="l" t="t" r="r" b="b"/>
            <a:pathLst>
              <a:path w="3413759">
                <a:moveTo>
                  <a:pt x="0" y="0"/>
                </a:moveTo>
                <a:lnTo>
                  <a:pt x="3413601" y="0"/>
                </a:lnTo>
              </a:path>
            </a:pathLst>
          </a:custGeom>
          <a:ln w="38100">
            <a:solidFill>
              <a:srgbClr val="AA0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4194810" y="2706879"/>
            <a:ext cx="4911090" cy="34706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37490">
              <a:lnSpc>
                <a:spcPct val="117200"/>
              </a:lnSpc>
              <a:spcBef>
                <a:spcPts val="95"/>
              </a:spcBef>
            </a:pPr>
            <a:r>
              <a:rPr sz="1400" spc="-35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400" spc="-35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osen Group</a:t>
            </a:r>
            <a:r>
              <a:rPr sz="1400" spc="-35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 </a:t>
            </a:r>
            <a:r>
              <a:rPr sz="1400" spc="-6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1400" spc="-4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brands </a:t>
            </a:r>
            <a:r>
              <a:rPr sz="1400" spc="-35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400" spc="-4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</a:t>
            </a:r>
            <a:r>
              <a:rPr sz="1400" spc="-45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</a:t>
            </a:r>
            <a:r>
              <a:rPr sz="1400" spc="-7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  </a:t>
            </a:r>
            <a:r>
              <a:rPr sz="1400" spc="-5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markets </a:t>
            </a:r>
            <a:r>
              <a:rPr sz="1400" spc="-55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</a:t>
            </a:r>
            <a:r>
              <a:rPr sz="1400" spc="-5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educating </a:t>
            </a:r>
            <a:r>
              <a:rPr sz="1400" spc="-6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sz="1400" spc="-35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audiences </a:t>
            </a:r>
            <a:r>
              <a:rPr sz="1400" spc="-45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400" spc="-6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conveying </a:t>
            </a:r>
            <a:r>
              <a:rPr sz="1400" spc="-4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sz="1400" spc="55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5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narratives.</a:t>
            </a:r>
            <a:endParaRPr lang="en-US" sz="1400" spc="-45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37490">
              <a:lnSpc>
                <a:spcPct val="117200"/>
              </a:lnSpc>
              <a:spcBef>
                <a:spcPts val="95"/>
              </a:spcBef>
            </a:pPr>
            <a:endParaRPr lang="en-US" sz="1400" spc="-45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From high-profile broadcast placements on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Good Morning America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NPR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to coveted print coverage in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The New York Times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The Wall Street Journal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Rosen Group understands implicitly how to translate sophisticated agendas into easily-understood and impactful stories that journalists value.</a:t>
            </a:r>
          </a:p>
          <a:p>
            <a:pPr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With excellent media contacts, an eye for a good story, and a tenacious bottom-line philosophy, Rosen Group is well-versed in the subtle art of creating successful campaigns for its clients.</a:t>
            </a:r>
          </a:p>
          <a:p>
            <a:pPr marL="12700" marR="237490">
              <a:lnSpc>
                <a:spcPct val="117200"/>
              </a:lnSpc>
              <a:spcBef>
                <a:spcPts val="95"/>
              </a:spcBef>
            </a:pPr>
            <a:endParaRPr sz="1600" dirty="0">
              <a:latin typeface="Noto Sans"/>
              <a:cs typeface="Noto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4025" y="6805214"/>
            <a:ext cx="3508375" cy="23431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4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11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4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325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200" b="1" spc="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11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11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6012" y="1219200"/>
            <a:ext cx="3600450" cy="4581767"/>
          </a:xfrm>
          <a:prstGeom prst="rect">
            <a:avLst/>
          </a:prstGeom>
          <a:solidFill>
            <a:srgbClr val="AA0900"/>
          </a:solidFill>
        </p:spPr>
        <p:txBody>
          <a:bodyPr vert="horz" wrap="square" lIns="0" tIns="114300" rIns="0" bIns="0" rtlCol="0">
            <a:spAutoFit/>
          </a:bodyPr>
          <a:lstStyle/>
          <a:p>
            <a:pPr marL="418465">
              <a:lnSpc>
                <a:spcPct val="100000"/>
              </a:lnSpc>
              <a:spcBef>
                <a:spcPts val="900"/>
              </a:spcBef>
            </a:pPr>
            <a:r>
              <a:rPr lang="en-US" sz="1950" b="1" spc="-165" dirty="0">
                <a:solidFill>
                  <a:srgbClr val="FFFFFF"/>
                </a:solidFill>
                <a:latin typeface="Arial"/>
                <a:cs typeface="Arial"/>
              </a:rPr>
              <a:t>M E D I A   B R A N D S</a:t>
            </a:r>
            <a:endParaRPr sz="1950" dirty="0">
              <a:latin typeface="Arial"/>
              <a:cs typeface="Arial"/>
            </a:endParaRPr>
          </a:p>
          <a:p>
            <a:pPr marL="418465" marR="685800">
              <a:lnSpc>
                <a:spcPct val="115399"/>
              </a:lnSpc>
            </a:pPr>
            <a:r>
              <a:rPr sz="1950" b="1" spc="-2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50" b="1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1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950" b="1" spc="-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2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1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1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2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2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1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65" dirty="0">
                <a:solidFill>
                  <a:srgbClr val="FFFFFF"/>
                </a:solidFill>
                <a:latin typeface="Arial"/>
                <a:cs typeface="Arial"/>
              </a:rPr>
              <a:t>T  </a:t>
            </a:r>
            <a:r>
              <a:rPr sz="1950" b="1" spc="1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1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2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8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1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12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950" dirty="0">
              <a:latin typeface="Arial"/>
              <a:cs typeface="Arial"/>
            </a:endParaRPr>
          </a:p>
          <a:p>
            <a:pPr marL="418465">
              <a:lnSpc>
                <a:spcPct val="100000"/>
              </a:lnSpc>
              <a:spcBef>
                <a:spcPts val="359"/>
              </a:spcBef>
            </a:pPr>
            <a:r>
              <a:rPr sz="1950" b="1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229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229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16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1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229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950" dirty="0">
              <a:latin typeface="Arial"/>
              <a:cs typeface="Arial"/>
            </a:endParaRPr>
          </a:p>
          <a:p>
            <a:pPr marL="418465" marR="613410">
              <a:lnSpc>
                <a:spcPct val="115399"/>
              </a:lnSpc>
            </a:pPr>
            <a:r>
              <a:rPr sz="1950" b="1" spc="-2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50" b="1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1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1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1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2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2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50" b="1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1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90" dirty="0">
                <a:solidFill>
                  <a:srgbClr val="FFFFFF"/>
                </a:solidFill>
                <a:latin typeface="Arial"/>
                <a:cs typeface="Arial"/>
              </a:rPr>
              <a:t>L  </a:t>
            </a:r>
            <a:r>
              <a:rPr sz="1950" b="1" spc="-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2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16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8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1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9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10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8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950" dirty="0">
              <a:latin typeface="Arial"/>
              <a:cs typeface="Arial"/>
            </a:endParaRPr>
          </a:p>
          <a:p>
            <a:pPr marL="418465">
              <a:lnSpc>
                <a:spcPct val="100000"/>
              </a:lnSpc>
              <a:spcBef>
                <a:spcPts val="359"/>
              </a:spcBef>
            </a:pPr>
            <a:r>
              <a:rPr sz="1950" b="1" spc="-1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6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229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1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2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229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229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950" dirty="0">
              <a:latin typeface="Arial"/>
              <a:cs typeface="Arial"/>
            </a:endParaRPr>
          </a:p>
          <a:p>
            <a:pPr marL="418465" marR="1137285">
              <a:lnSpc>
                <a:spcPct val="115399"/>
              </a:lnSpc>
            </a:pPr>
            <a:r>
              <a:rPr lang="en-US" sz="1950" b="1" spc="-65" dirty="0">
                <a:solidFill>
                  <a:srgbClr val="FFFFFF"/>
                </a:solidFill>
                <a:latin typeface="Arial"/>
                <a:cs typeface="Arial"/>
              </a:rPr>
              <a:t>H E A L T  H</a:t>
            </a:r>
          </a:p>
          <a:p>
            <a:pPr marL="418465" marR="1137285">
              <a:lnSpc>
                <a:spcPct val="115399"/>
              </a:lnSpc>
            </a:pPr>
            <a:r>
              <a:rPr lang="en-US" sz="1950" b="1" spc="-100" dirty="0">
                <a:solidFill>
                  <a:srgbClr val="FFFFFF"/>
                </a:solidFill>
                <a:latin typeface="Arial"/>
                <a:cs typeface="Arial"/>
              </a:rPr>
              <a:t>C A N </a:t>
            </a:r>
            <a:r>
              <a:rPr lang="en-US" sz="1950" b="1" spc="-100" dirty="0" err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US" sz="1950" b="1" spc="-100" dirty="0">
                <a:solidFill>
                  <a:srgbClr val="FFFFFF"/>
                </a:solidFill>
                <a:latin typeface="Arial"/>
                <a:cs typeface="Arial"/>
              </a:rPr>
              <a:t> A B I S</a:t>
            </a:r>
            <a:endParaRPr sz="1950" dirty="0">
              <a:latin typeface="Arial"/>
              <a:cs typeface="Arial"/>
            </a:endParaRPr>
          </a:p>
          <a:p>
            <a:pPr marL="418465">
              <a:lnSpc>
                <a:spcPct val="100000"/>
              </a:lnSpc>
              <a:spcBef>
                <a:spcPts val="355"/>
              </a:spcBef>
              <a:tabLst>
                <a:tab pos="1357630" algn="l"/>
                <a:tab pos="1672589" algn="l"/>
              </a:tabLst>
            </a:pPr>
            <a:r>
              <a:rPr sz="1950" b="1" spc="-125" dirty="0">
                <a:solidFill>
                  <a:srgbClr val="FFFFFF"/>
                </a:solidFill>
                <a:latin typeface="Arial"/>
                <a:cs typeface="Arial"/>
              </a:rPr>
              <a:t>F </a:t>
            </a:r>
            <a:r>
              <a:rPr sz="1950" b="1" spc="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50" b="1" spc="-4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35" dirty="0" err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3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en-US" sz="195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55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lang="en-US" sz="195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1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2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2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1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10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2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950" dirty="0">
              <a:latin typeface="Arial"/>
              <a:cs typeface="Arial"/>
            </a:endParaRPr>
          </a:p>
          <a:p>
            <a:pPr marL="418465" marR="805180" indent="-9525">
              <a:lnSpc>
                <a:spcPct val="115399"/>
              </a:lnSpc>
              <a:tabLst>
                <a:tab pos="1597660" algn="l"/>
              </a:tabLst>
            </a:pPr>
            <a:r>
              <a:rPr sz="1600" spc="-275" dirty="0">
                <a:solidFill>
                  <a:srgbClr val="FFFFFF"/>
                </a:solidFill>
                <a:latin typeface="Noto Sans"/>
                <a:cs typeface="Noto Sans"/>
              </a:rPr>
              <a:t>I</a:t>
            </a:r>
            <a:r>
              <a:rPr sz="1950" b="1" spc="-2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3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6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16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1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lang="en-US" sz="1950" b="1" spc="17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18465" marR="805180" indent="-9525">
              <a:lnSpc>
                <a:spcPct val="115399"/>
              </a:lnSpc>
              <a:tabLst>
                <a:tab pos="1597660" algn="l"/>
              </a:tabLst>
            </a:pPr>
            <a:r>
              <a:rPr lang="en-US" sz="1950" b="1" spc="175" dirty="0">
                <a:solidFill>
                  <a:srgbClr val="FFFFFF"/>
                </a:solidFill>
                <a:latin typeface="Arial"/>
                <a:cs typeface="Arial"/>
              </a:rPr>
              <a:t>HOSPITALITY </a:t>
            </a:r>
            <a:endParaRPr sz="1950" dirty="0">
              <a:latin typeface="Arial"/>
              <a:cs typeface="Arial"/>
            </a:endParaRPr>
          </a:p>
          <a:p>
            <a:pPr marL="418465">
              <a:lnSpc>
                <a:spcPct val="100000"/>
              </a:lnSpc>
              <a:spcBef>
                <a:spcPts val="360"/>
              </a:spcBef>
            </a:pPr>
            <a:r>
              <a:rPr lang="en-US" sz="1950" b="1" spc="-125" dirty="0">
                <a:solidFill>
                  <a:srgbClr val="FFFFFF"/>
                </a:solidFill>
                <a:latin typeface="Arial"/>
                <a:cs typeface="Arial"/>
              </a:rPr>
              <a:t>AGRICULTURE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4025" y="6805214"/>
            <a:ext cx="3508375" cy="23431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4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11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4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325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200" b="1" spc="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11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11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4975" y="1929708"/>
            <a:ext cx="4747895" cy="2368597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330"/>
              </a:spcBef>
            </a:pPr>
            <a:r>
              <a:rPr sz="1950" b="1" spc="-65" dirty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950" b="1" spc="-29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spc="-100" dirty="0">
                <a:solidFill>
                  <a:srgbClr val="212121"/>
                </a:solidFill>
                <a:latin typeface="Arial"/>
                <a:cs typeface="Arial"/>
              </a:rPr>
              <a:t>B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spc="35" dirty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spc="65" dirty="0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spc="-65" dirty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2165985" algn="l"/>
              </a:tabLst>
            </a:pPr>
            <a:r>
              <a:rPr sz="5600" b="1" spc="130" dirty="0">
                <a:solidFill>
                  <a:srgbClr val="AA0900"/>
                </a:solidFill>
                <a:latin typeface="Arial"/>
                <a:cs typeface="Arial"/>
              </a:rPr>
              <a:t>O</a:t>
            </a:r>
            <a:r>
              <a:rPr sz="5600" b="1" spc="-825" dirty="0">
                <a:solidFill>
                  <a:srgbClr val="AA0900"/>
                </a:solidFill>
                <a:latin typeface="Arial"/>
                <a:cs typeface="Arial"/>
              </a:rPr>
              <a:t> </a:t>
            </a:r>
            <a:r>
              <a:rPr sz="5600" b="1" spc="220" dirty="0">
                <a:solidFill>
                  <a:srgbClr val="AA0900"/>
                </a:solidFill>
                <a:latin typeface="Arial"/>
                <a:cs typeface="Arial"/>
              </a:rPr>
              <a:t>U</a:t>
            </a:r>
            <a:r>
              <a:rPr sz="5600" b="1" spc="-825" dirty="0">
                <a:solidFill>
                  <a:srgbClr val="AA0900"/>
                </a:solidFill>
                <a:latin typeface="Arial"/>
                <a:cs typeface="Arial"/>
              </a:rPr>
              <a:t> </a:t>
            </a:r>
            <a:r>
              <a:rPr sz="5600" b="1" spc="-235" dirty="0">
                <a:solidFill>
                  <a:srgbClr val="AA0900"/>
                </a:solidFill>
                <a:latin typeface="Arial"/>
                <a:cs typeface="Arial"/>
              </a:rPr>
              <a:t>R</a:t>
            </a:r>
            <a:r>
              <a:rPr lang="en-US" sz="5600" b="1" spc="-235" dirty="0">
                <a:solidFill>
                  <a:srgbClr val="AA0900"/>
                </a:solidFill>
                <a:latin typeface="Arial"/>
                <a:cs typeface="Arial"/>
              </a:rPr>
              <a:t> </a:t>
            </a:r>
            <a:r>
              <a:rPr lang="en-US" sz="5600" b="1" spc="565" dirty="0">
                <a:solidFill>
                  <a:srgbClr val="AA0900"/>
                </a:solidFill>
                <a:latin typeface="Arial"/>
                <a:cs typeface="Arial"/>
              </a:rPr>
              <a:t>	W</a:t>
            </a:r>
            <a:r>
              <a:rPr sz="5600" b="1" spc="130" dirty="0">
                <a:solidFill>
                  <a:srgbClr val="AA0900"/>
                </a:solidFill>
                <a:latin typeface="Arial"/>
                <a:cs typeface="Arial"/>
              </a:rPr>
              <a:t>O</a:t>
            </a:r>
            <a:r>
              <a:rPr sz="5600" b="1" spc="-855" dirty="0">
                <a:solidFill>
                  <a:srgbClr val="AA0900"/>
                </a:solidFill>
                <a:latin typeface="Arial"/>
                <a:cs typeface="Arial"/>
              </a:rPr>
              <a:t> </a:t>
            </a:r>
            <a:r>
              <a:rPr sz="5600" b="1" spc="-235" dirty="0">
                <a:solidFill>
                  <a:srgbClr val="AA0900"/>
                </a:solidFill>
                <a:latin typeface="Arial"/>
                <a:cs typeface="Arial"/>
              </a:rPr>
              <a:t>R</a:t>
            </a:r>
            <a:r>
              <a:rPr sz="5600" b="1" spc="-850" dirty="0">
                <a:solidFill>
                  <a:srgbClr val="AA0900"/>
                </a:solidFill>
                <a:latin typeface="Arial"/>
                <a:cs typeface="Arial"/>
              </a:rPr>
              <a:t> </a:t>
            </a:r>
            <a:r>
              <a:rPr sz="5600" b="1" spc="-175" dirty="0">
                <a:solidFill>
                  <a:srgbClr val="AA0900"/>
                </a:solidFill>
                <a:latin typeface="Arial"/>
                <a:cs typeface="Arial"/>
              </a:rPr>
              <a:t>K</a:t>
            </a:r>
            <a:endParaRPr lang="en-US" sz="5600" b="1" dirty="0">
              <a:solidFill>
                <a:srgbClr val="AA09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2165985" algn="l"/>
              </a:tabLst>
            </a:pP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Experienced 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600" spc="-55" dirty="0">
                <a:latin typeface="Arial" panose="020B0604020202020204" pitchFamily="34" charset="0"/>
                <a:cs typeface="Arial" panose="020B0604020202020204" pitchFamily="34" charset="0"/>
              </a:rPr>
              <a:t>developing 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implementing 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customized 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relations </a:t>
            </a:r>
            <a:r>
              <a:rPr sz="1600" spc="-55" dirty="0">
                <a:latin typeface="Arial" panose="020B0604020202020204" pitchFamily="34" charset="0"/>
                <a:cs typeface="Arial" panose="020B0604020202020204" pitchFamily="34" charset="0"/>
              </a:rPr>
              <a:t>campaigns 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leading 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brands 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companies,</a:t>
            </a:r>
            <a:r>
              <a:rPr lang="en-US"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Rosen </a:t>
            </a:r>
            <a:r>
              <a:rPr sz="1600" spc="-30" dirty="0">
                <a:latin typeface="Arial" panose="020B0604020202020204" pitchFamily="34" charset="0"/>
                <a:cs typeface="Arial" panose="020B0604020202020204" pitchFamily="34" charset="0"/>
              </a:rPr>
              <a:t>Group 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serves 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client 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base </a:t>
            </a:r>
            <a:r>
              <a:rPr sz="1600" spc="-30" dirty="0">
                <a:latin typeface="Arial" panose="020B0604020202020204" pitchFamily="34" charset="0"/>
                <a:cs typeface="Arial" panose="020B0604020202020204" pitchFamily="34" charset="0"/>
              </a:rPr>
              <a:t>across 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600" spc="-55" dirty="0">
                <a:latin typeface="Arial" panose="020B0604020202020204" pitchFamily="34" charset="0"/>
                <a:cs typeface="Arial" panose="020B0604020202020204" pitchFamily="34" charset="0"/>
              </a:rPr>
              <a:t>wide </a:t>
            </a:r>
            <a:r>
              <a:rPr sz="1600" spc="-65" dirty="0">
                <a:latin typeface="Arial" panose="020B0604020202020204" pitchFamily="34" charset="0"/>
                <a:cs typeface="Arial" panose="020B0604020202020204" pitchFamily="34" charset="0"/>
              </a:rPr>
              <a:t>range 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600" spc="-30" dirty="0">
                <a:latin typeface="Arial" panose="020B0604020202020204" pitchFamily="34" charset="0"/>
                <a:cs typeface="Arial" panose="020B0604020202020204" pitchFamily="34" charset="0"/>
              </a:rPr>
              <a:t>sectors 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including: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9170" y="-453686"/>
            <a:ext cx="5331460" cy="32476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028825" algn="l"/>
              </a:tabLst>
            </a:pPr>
            <a:br>
              <a:rPr lang="en-US" sz="5250" spc="200" dirty="0">
                <a:solidFill>
                  <a:srgbClr val="AA0900"/>
                </a:solidFill>
              </a:rPr>
            </a:br>
            <a:r>
              <a:rPr lang="en-US" sz="5250" spc="200" dirty="0">
                <a:solidFill>
                  <a:srgbClr val="AA0900"/>
                </a:solidFill>
              </a:rPr>
              <a:t>OUR CLIENTS</a:t>
            </a:r>
            <a:r>
              <a:rPr sz="5250" spc="-775" dirty="0">
                <a:solidFill>
                  <a:srgbClr val="AA0900"/>
                </a:solidFill>
              </a:rPr>
              <a:t> </a:t>
            </a:r>
            <a:br>
              <a:rPr lang="en-US" sz="5250" u="heavy" spc="-225" dirty="0">
                <a:solidFill>
                  <a:srgbClr val="AA0900"/>
                </a:solidFill>
                <a:uFill>
                  <a:solidFill>
                    <a:srgbClr val="AA0900"/>
                  </a:solidFill>
                </a:uFill>
              </a:rPr>
            </a:br>
            <a:br>
              <a:rPr lang="en-US" sz="5250" spc="-459" dirty="0">
                <a:solidFill>
                  <a:srgbClr val="AA0900"/>
                </a:solidFill>
              </a:rPr>
            </a:br>
            <a:endParaRPr sz="5250" dirty="0"/>
          </a:p>
        </p:txBody>
      </p:sp>
      <p:sp>
        <p:nvSpPr>
          <p:cNvPr id="3" name="object 3"/>
          <p:cNvSpPr/>
          <p:nvPr/>
        </p:nvSpPr>
        <p:spPr>
          <a:xfrm>
            <a:off x="955543" y="1435154"/>
            <a:ext cx="7816981" cy="4708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419225" y="5000625"/>
            <a:ext cx="1000125" cy="1000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2204" y="2768143"/>
            <a:ext cx="1892491" cy="8928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14900" y="4953000"/>
            <a:ext cx="1819275" cy="1076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 dirty="0"/>
              <a:t>`</a:t>
            </a:r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6867525" y="5105400"/>
            <a:ext cx="1762125" cy="7810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54025" y="6805214"/>
            <a:ext cx="3508375" cy="23431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4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11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4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325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200" b="1" spc="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11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11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02FE2C-9B01-4FCB-8C71-970576BB40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633" y="1552108"/>
            <a:ext cx="1762125" cy="8796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C62C12-CA19-447A-8445-2FB9D3D5CD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8990" y="2656844"/>
            <a:ext cx="1762125" cy="1010281"/>
          </a:xfrm>
          <a:prstGeom prst="rect">
            <a:avLst/>
          </a:prstGeom>
        </p:spPr>
      </p:pic>
      <p:pic>
        <p:nvPicPr>
          <p:cNvPr id="1028" name="Picture 4" descr="Image result for next frontier biosciences">
            <a:extLst>
              <a:ext uri="{FF2B5EF4-FFF2-40B4-BE49-F238E27FC236}">
                <a16:creationId xmlns:a16="http://schemas.microsoft.com/office/drawing/2014/main" id="{E96ABC3B-18C8-4FF2-9FA5-6A54F8D9A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07" y="4105655"/>
            <a:ext cx="1838408" cy="5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257996-11AA-4557-BEE3-3D7B6939B4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362" y="3972356"/>
            <a:ext cx="1114939" cy="8540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50473" y="1082484"/>
            <a:ext cx="2565400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33855" algn="l"/>
              </a:tabLst>
            </a:pPr>
            <a:r>
              <a:rPr spc="-100" dirty="0">
                <a:solidFill>
                  <a:srgbClr val="212121"/>
                </a:solidFill>
              </a:rPr>
              <a:t>B</a:t>
            </a:r>
            <a:r>
              <a:rPr spc="-290" dirty="0">
                <a:solidFill>
                  <a:srgbClr val="212121"/>
                </a:solidFill>
              </a:rPr>
              <a:t> </a:t>
            </a:r>
            <a:r>
              <a:rPr spc="-120" dirty="0">
                <a:solidFill>
                  <a:srgbClr val="212121"/>
                </a:solidFill>
              </a:rPr>
              <a:t>R</a:t>
            </a:r>
            <a:r>
              <a:rPr spc="-290" dirty="0">
                <a:solidFill>
                  <a:srgbClr val="212121"/>
                </a:solidFill>
              </a:rPr>
              <a:t> </a:t>
            </a:r>
            <a:r>
              <a:rPr spc="-210" dirty="0">
                <a:solidFill>
                  <a:srgbClr val="212121"/>
                </a:solidFill>
              </a:rPr>
              <a:t>E</a:t>
            </a:r>
            <a:r>
              <a:rPr spc="-285" dirty="0">
                <a:solidFill>
                  <a:srgbClr val="212121"/>
                </a:solidFill>
              </a:rPr>
              <a:t> </a:t>
            </a:r>
            <a:r>
              <a:rPr spc="-65" dirty="0">
                <a:solidFill>
                  <a:srgbClr val="212121"/>
                </a:solidFill>
              </a:rPr>
              <a:t>A</a:t>
            </a:r>
            <a:r>
              <a:rPr spc="-290" dirty="0">
                <a:solidFill>
                  <a:srgbClr val="212121"/>
                </a:solidFill>
              </a:rPr>
              <a:t> </a:t>
            </a:r>
            <a:r>
              <a:rPr spc="-114" dirty="0">
                <a:solidFill>
                  <a:srgbClr val="212121"/>
                </a:solidFill>
              </a:rPr>
              <a:t>K</a:t>
            </a:r>
            <a:r>
              <a:rPr spc="-290" dirty="0">
                <a:solidFill>
                  <a:srgbClr val="212121"/>
                </a:solidFill>
              </a:rPr>
              <a:t> </a:t>
            </a:r>
            <a:r>
              <a:rPr spc="100" dirty="0">
                <a:solidFill>
                  <a:srgbClr val="212121"/>
                </a:solidFill>
              </a:rPr>
              <a:t>I</a:t>
            </a:r>
            <a:r>
              <a:rPr spc="-285" dirty="0">
                <a:solidFill>
                  <a:srgbClr val="212121"/>
                </a:solidFill>
              </a:rPr>
              <a:t> </a:t>
            </a:r>
            <a:r>
              <a:rPr spc="175" dirty="0">
                <a:solidFill>
                  <a:srgbClr val="212121"/>
                </a:solidFill>
              </a:rPr>
              <a:t>N</a:t>
            </a:r>
            <a:r>
              <a:rPr spc="-290" dirty="0">
                <a:solidFill>
                  <a:srgbClr val="212121"/>
                </a:solidFill>
              </a:rPr>
              <a:t> </a:t>
            </a:r>
            <a:r>
              <a:rPr spc="-105" dirty="0">
                <a:solidFill>
                  <a:srgbClr val="212121"/>
                </a:solidFill>
              </a:rPr>
              <a:t>G	</a:t>
            </a:r>
            <a:r>
              <a:rPr spc="35" dirty="0">
                <a:solidFill>
                  <a:srgbClr val="212121"/>
                </a:solidFill>
              </a:rPr>
              <a:t>D</a:t>
            </a:r>
            <a:r>
              <a:rPr spc="-315" dirty="0">
                <a:solidFill>
                  <a:srgbClr val="212121"/>
                </a:solidFill>
              </a:rPr>
              <a:t> </a:t>
            </a:r>
            <a:r>
              <a:rPr spc="35" dirty="0">
                <a:solidFill>
                  <a:srgbClr val="212121"/>
                </a:solidFill>
              </a:rPr>
              <a:t>O</a:t>
            </a:r>
            <a:r>
              <a:rPr spc="-320" dirty="0">
                <a:solidFill>
                  <a:srgbClr val="212121"/>
                </a:solidFill>
              </a:rPr>
              <a:t> </a:t>
            </a:r>
            <a:r>
              <a:rPr spc="45" dirty="0">
                <a:solidFill>
                  <a:srgbClr val="212121"/>
                </a:solidFill>
              </a:rPr>
              <a:t>W</a:t>
            </a:r>
            <a:r>
              <a:rPr spc="-315" dirty="0">
                <a:solidFill>
                  <a:srgbClr val="212121"/>
                </a:solidFill>
              </a:rPr>
              <a:t> </a:t>
            </a:r>
            <a:r>
              <a:rPr spc="175" dirty="0">
                <a:solidFill>
                  <a:srgbClr val="212121"/>
                </a:solidFill>
              </a:rPr>
              <a:t>N</a:t>
            </a:r>
          </a:p>
        </p:txBody>
      </p:sp>
      <p:sp>
        <p:nvSpPr>
          <p:cNvPr id="3" name="object 3"/>
          <p:cNvSpPr/>
          <p:nvPr/>
        </p:nvSpPr>
        <p:spPr>
          <a:xfrm>
            <a:off x="5736983" y="895350"/>
            <a:ext cx="3413760" cy="0"/>
          </a:xfrm>
          <a:custGeom>
            <a:avLst/>
            <a:gdLst/>
            <a:ahLst/>
            <a:cxnLst/>
            <a:rect l="l" t="t" r="r" b="b"/>
            <a:pathLst>
              <a:path w="3413759">
                <a:moveTo>
                  <a:pt x="0" y="0"/>
                </a:moveTo>
                <a:lnTo>
                  <a:pt x="3413601" y="0"/>
                </a:lnTo>
              </a:path>
            </a:pathLst>
          </a:custGeom>
          <a:ln w="38100">
            <a:solidFill>
              <a:srgbClr val="AA0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68760" y="1443380"/>
            <a:ext cx="4020820" cy="4914807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 marR="5080" indent="2466975">
              <a:lnSpc>
                <a:spcPts val="5030"/>
              </a:lnSpc>
              <a:spcBef>
                <a:spcPts val="905"/>
              </a:spcBef>
            </a:pPr>
            <a:r>
              <a:rPr sz="4800" b="1" spc="114" dirty="0">
                <a:solidFill>
                  <a:srgbClr val="AA0900"/>
                </a:solidFill>
                <a:latin typeface="Arial"/>
                <a:cs typeface="Arial"/>
              </a:rPr>
              <a:t>O</a:t>
            </a:r>
            <a:r>
              <a:rPr sz="4800" b="1" spc="-760" dirty="0">
                <a:solidFill>
                  <a:srgbClr val="AA0900"/>
                </a:solidFill>
                <a:latin typeface="Arial"/>
                <a:cs typeface="Arial"/>
              </a:rPr>
              <a:t> </a:t>
            </a:r>
            <a:r>
              <a:rPr sz="4800" b="1" spc="185" dirty="0">
                <a:solidFill>
                  <a:srgbClr val="AA0900"/>
                </a:solidFill>
                <a:latin typeface="Arial"/>
                <a:cs typeface="Arial"/>
              </a:rPr>
              <a:t>U</a:t>
            </a:r>
            <a:r>
              <a:rPr sz="4800" b="1" spc="-755" dirty="0">
                <a:solidFill>
                  <a:srgbClr val="AA0900"/>
                </a:solidFill>
                <a:latin typeface="Arial"/>
                <a:cs typeface="Arial"/>
              </a:rPr>
              <a:t> </a:t>
            </a:r>
            <a:r>
              <a:rPr sz="4800" b="1" spc="-200" dirty="0">
                <a:solidFill>
                  <a:srgbClr val="AA0900"/>
                </a:solidFill>
                <a:latin typeface="Arial"/>
                <a:cs typeface="Arial"/>
              </a:rPr>
              <a:t>R  </a:t>
            </a:r>
            <a:r>
              <a:rPr sz="4800" b="1" spc="40" dirty="0">
                <a:solidFill>
                  <a:srgbClr val="AA0900"/>
                </a:solidFill>
                <a:latin typeface="Arial"/>
                <a:cs typeface="Arial"/>
              </a:rPr>
              <a:t>A</a:t>
            </a:r>
            <a:r>
              <a:rPr sz="4800" b="1" spc="-725" dirty="0">
                <a:solidFill>
                  <a:srgbClr val="AA0900"/>
                </a:solidFill>
                <a:latin typeface="Arial"/>
                <a:cs typeface="Arial"/>
              </a:rPr>
              <a:t> </a:t>
            </a:r>
            <a:r>
              <a:rPr sz="4800" b="1" spc="-150" dirty="0">
                <a:solidFill>
                  <a:srgbClr val="AA0900"/>
                </a:solidFill>
                <a:latin typeface="Arial"/>
                <a:cs typeface="Arial"/>
              </a:rPr>
              <a:t>P</a:t>
            </a:r>
            <a:r>
              <a:rPr sz="4800" b="1" spc="-725" dirty="0">
                <a:solidFill>
                  <a:srgbClr val="AA0900"/>
                </a:solidFill>
                <a:latin typeface="Arial"/>
                <a:cs typeface="Arial"/>
              </a:rPr>
              <a:t> </a:t>
            </a:r>
            <a:r>
              <a:rPr sz="4800" b="1" spc="-150" dirty="0">
                <a:solidFill>
                  <a:srgbClr val="AA0900"/>
                </a:solidFill>
                <a:latin typeface="Arial"/>
                <a:cs typeface="Arial"/>
              </a:rPr>
              <a:t>P</a:t>
            </a:r>
            <a:r>
              <a:rPr sz="4800" b="1" spc="-720" dirty="0">
                <a:solidFill>
                  <a:srgbClr val="AA0900"/>
                </a:solidFill>
                <a:latin typeface="Arial"/>
                <a:cs typeface="Arial"/>
              </a:rPr>
              <a:t> </a:t>
            </a:r>
            <a:r>
              <a:rPr sz="4800" b="1" spc="-200" dirty="0">
                <a:solidFill>
                  <a:srgbClr val="AA0900"/>
                </a:solidFill>
                <a:latin typeface="Arial"/>
                <a:cs typeface="Arial"/>
              </a:rPr>
              <a:t>R</a:t>
            </a:r>
            <a:r>
              <a:rPr sz="4800" b="1" spc="-725" dirty="0">
                <a:solidFill>
                  <a:srgbClr val="AA0900"/>
                </a:solidFill>
                <a:latin typeface="Arial"/>
                <a:cs typeface="Arial"/>
              </a:rPr>
              <a:t> </a:t>
            </a:r>
            <a:r>
              <a:rPr sz="4800" b="1" spc="114" dirty="0">
                <a:solidFill>
                  <a:srgbClr val="AA0900"/>
                </a:solidFill>
                <a:latin typeface="Arial"/>
                <a:cs typeface="Arial"/>
              </a:rPr>
              <a:t>O</a:t>
            </a:r>
            <a:r>
              <a:rPr sz="4800" b="1" spc="-720" dirty="0">
                <a:solidFill>
                  <a:srgbClr val="AA0900"/>
                </a:solidFill>
                <a:latin typeface="Arial"/>
                <a:cs typeface="Arial"/>
              </a:rPr>
              <a:t> </a:t>
            </a:r>
            <a:r>
              <a:rPr sz="4800" b="1" spc="40" dirty="0">
                <a:solidFill>
                  <a:srgbClr val="AA0900"/>
                </a:solidFill>
                <a:latin typeface="Arial"/>
                <a:cs typeface="Arial"/>
              </a:rPr>
              <a:t>A</a:t>
            </a:r>
            <a:r>
              <a:rPr sz="4800" b="1" spc="-725" dirty="0">
                <a:solidFill>
                  <a:srgbClr val="AA0900"/>
                </a:solidFill>
                <a:latin typeface="Arial"/>
                <a:cs typeface="Arial"/>
              </a:rPr>
              <a:t> </a:t>
            </a:r>
            <a:r>
              <a:rPr sz="4800" b="1" spc="-335" dirty="0">
                <a:solidFill>
                  <a:srgbClr val="AA0900"/>
                </a:solidFill>
                <a:latin typeface="Arial"/>
                <a:cs typeface="Arial"/>
              </a:rPr>
              <a:t>C</a:t>
            </a:r>
            <a:r>
              <a:rPr sz="4800" b="1" spc="-720" dirty="0">
                <a:solidFill>
                  <a:srgbClr val="AA0900"/>
                </a:solidFill>
                <a:latin typeface="Arial"/>
                <a:cs typeface="Arial"/>
              </a:rPr>
              <a:t> </a:t>
            </a:r>
            <a:r>
              <a:rPr sz="4800" b="1" spc="229" dirty="0">
                <a:solidFill>
                  <a:srgbClr val="AA0900"/>
                </a:solidFill>
                <a:latin typeface="Arial"/>
                <a:cs typeface="Arial"/>
              </a:rPr>
              <a:t>H</a:t>
            </a:r>
            <a:endParaRPr sz="4800" dirty="0">
              <a:latin typeface="Arial"/>
              <a:cs typeface="Arial"/>
            </a:endParaRPr>
          </a:p>
          <a:p>
            <a:pPr marL="490855" marR="146050" indent="405765" algn="r">
              <a:lnSpc>
                <a:spcPts val="2250"/>
              </a:lnSpc>
              <a:spcBef>
                <a:spcPts val="20"/>
              </a:spcBef>
            </a:pPr>
            <a:endParaRPr lang="en-US" sz="1600" spc="-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0855" marR="146050" indent="405765" algn="r">
              <a:lnSpc>
                <a:spcPts val="2250"/>
              </a:lnSpc>
              <a:spcBef>
                <a:spcPts val="20"/>
              </a:spcBef>
            </a:pP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Rosen </a:t>
            </a:r>
            <a:r>
              <a:rPr sz="1600" spc="-30" dirty="0">
                <a:latin typeface="Arial" panose="020B0604020202020204" pitchFamily="34" charset="0"/>
                <a:cs typeface="Arial" panose="020B0604020202020204" pitchFamily="34" charset="0"/>
              </a:rPr>
              <a:t>Group 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takes</a:t>
            </a:r>
            <a:r>
              <a:rPr sz="16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broad- 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based, 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integrated 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sz="16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relations. 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Whether</a:t>
            </a:r>
            <a:r>
              <a:rPr sz="16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0" dirty="0"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sz="16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traditional, 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sz="1600" spc="-65" dirty="0">
                <a:latin typeface="Arial" panose="020B0604020202020204" pitchFamily="34" charset="0"/>
                <a:cs typeface="Arial" panose="020B0604020202020204" pitchFamily="34" charset="0"/>
              </a:rPr>
              <a:t>digital, 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1600" spc="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media agnostic. 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sz="1600" spc="-55" dirty="0">
                <a:latin typeface="Arial" panose="020B0604020202020204" pitchFamily="34" charset="0"/>
                <a:cs typeface="Arial" panose="020B0604020202020204" pitchFamily="34" charset="0"/>
              </a:rPr>
              <a:t>overarching</a:t>
            </a:r>
            <a:r>
              <a:rPr sz="16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sz="16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high-quality,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strategic 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services to</a:t>
            </a:r>
            <a:r>
              <a:rPr sz="16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clients,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65" dirty="0">
                <a:latin typeface="Arial" panose="020B0604020202020204" pitchFamily="34" charset="0"/>
                <a:cs typeface="Arial" panose="020B0604020202020204" pitchFamily="34" charset="0"/>
              </a:rPr>
              <a:t>integrating </a:t>
            </a:r>
            <a:r>
              <a:rPr lang="en-US" sz="1600" spc="-5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nnovative</a:t>
            </a:r>
            <a:r>
              <a:rPr sz="16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approaches</a:t>
            </a:r>
            <a:r>
              <a:rPr sz="16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5" dirty="0"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  <a:r>
              <a:rPr sz="16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6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tried-and-true methods 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600" spc="-55" dirty="0">
                <a:latin typeface="Arial" panose="020B0604020202020204" pitchFamily="34" charset="0"/>
                <a:cs typeface="Arial" panose="020B0604020202020204" pitchFamily="34" charset="0"/>
              </a:rPr>
              <a:t>maximize</a:t>
            </a:r>
            <a:r>
              <a:rPr sz="16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>
                <a:latin typeface="Arial" panose="020B0604020202020204" pitchFamily="34" charset="0"/>
                <a:cs typeface="Arial" panose="020B0604020202020204" pitchFamily="34" charset="0"/>
              </a:rPr>
              <a:t>buzz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sz="16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translates 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directly 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bottom</a:t>
            </a:r>
            <a:r>
              <a:rPr sz="1600" spc="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line.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46050" algn="r">
              <a:lnSpc>
                <a:spcPct val="100000"/>
              </a:lnSpc>
              <a:spcBef>
                <a:spcPts val="200"/>
              </a:spcBef>
            </a:pPr>
            <a:endParaRPr sz="1600" dirty="0">
              <a:latin typeface="Noto Sans"/>
              <a:cs typeface="Noto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5750" y="1260366"/>
            <a:ext cx="3609975" cy="4568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4025" y="6805214"/>
            <a:ext cx="3508375" cy="23431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4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11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4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325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200" b="1" spc="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11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11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AA0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753600" cy="6496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027" y="7300912"/>
            <a:ext cx="9723120" cy="0"/>
          </a:xfrm>
          <a:custGeom>
            <a:avLst/>
            <a:gdLst/>
            <a:ahLst/>
            <a:cxnLst/>
            <a:rect l="l" t="t" r="r" b="b"/>
            <a:pathLst>
              <a:path w="9723120">
                <a:moveTo>
                  <a:pt x="0" y="0"/>
                </a:moveTo>
                <a:lnTo>
                  <a:pt x="9722611" y="0"/>
                </a:lnTo>
              </a:path>
            </a:pathLst>
          </a:custGeom>
          <a:ln w="28574">
            <a:solidFill>
              <a:srgbClr val="AA0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29964" y="1888988"/>
            <a:ext cx="5619115" cy="169726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5"/>
              </a:spcBef>
              <a:tabLst>
                <a:tab pos="1198245" algn="l"/>
                <a:tab pos="2164080" algn="l"/>
                <a:tab pos="2987040" algn="l"/>
                <a:tab pos="4341495" algn="l"/>
              </a:tabLst>
            </a:pPr>
            <a:r>
              <a:rPr sz="2400" spc="65" dirty="0"/>
              <a:t>W</a:t>
            </a:r>
            <a:r>
              <a:rPr sz="2400" spc="-355" dirty="0"/>
              <a:t> </a:t>
            </a:r>
            <a:r>
              <a:rPr sz="2400" spc="110" dirty="0"/>
              <a:t>H</a:t>
            </a:r>
            <a:r>
              <a:rPr sz="2400" spc="-355" dirty="0"/>
              <a:t> </a:t>
            </a:r>
            <a:r>
              <a:rPr sz="2400" spc="-70" dirty="0"/>
              <a:t>A</a:t>
            </a:r>
            <a:r>
              <a:rPr sz="2400" spc="-350" dirty="0"/>
              <a:t> </a:t>
            </a:r>
            <a:r>
              <a:rPr sz="2400" spc="-70" dirty="0"/>
              <a:t>T	</a:t>
            </a:r>
            <a:r>
              <a:rPr sz="2400" spc="-275" dirty="0"/>
              <a:t>S </a:t>
            </a:r>
            <a:r>
              <a:rPr sz="2400" spc="-250" dirty="0"/>
              <a:t>E</a:t>
            </a:r>
            <a:r>
              <a:rPr sz="2400" spc="-430" dirty="0"/>
              <a:t> </a:t>
            </a:r>
            <a:r>
              <a:rPr sz="2400" spc="-70" dirty="0"/>
              <a:t>T</a:t>
            </a:r>
            <a:r>
              <a:rPr sz="2400" spc="-355" dirty="0"/>
              <a:t> </a:t>
            </a:r>
            <a:r>
              <a:rPr sz="2400" spc="-275" dirty="0"/>
              <a:t>S	</a:t>
            </a:r>
            <a:r>
              <a:rPr sz="2400" spc="-140" dirty="0"/>
              <a:t>R</a:t>
            </a:r>
            <a:r>
              <a:rPr sz="2400" spc="-350" dirty="0"/>
              <a:t> </a:t>
            </a:r>
            <a:r>
              <a:rPr sz="2400" spc="55" dirty="0"/>
              <a:t>O</a:t>
            </a:r>
            <a:r>
              <a:rPr sz="2400" spc="-355" dirty="0"/>
              <a:t> </a:t>
            </a:r>
            <a:r>
              <a:rPr sz="2400" spc="-275" dirty="0"/>
              <a:t>S</a:t>
            </a:r>
            <a:r>
              <a:rPr sz="2400" spc="-355" dirty="0"/>
              <a:t> </a:t>
            </a:r>
            <a:r>
              <a:rPr sz="2400" spc="-250" dirty="0"/>
              <a:t>E</a:t>
            </a:r>
            <a:r>
              <a:rPr sz="2400" spc="-355" dirty="0"/>
              <a:t> </a:t>
            </a:r>
            <a:r>
              <a:rPr sz="2400" spc="229" dirty="0"/>
              <a:t>N</a:t>
            </a:r>
            <a:r>
              <a:rPr lang="en-US" sz="2400" spc="229" dirty="0"/>
              <a:t> </a:t>
            </a:r>
            <a:r>
              <a:rPr sz="2400" spc="-120" dirty="0"/>
              <a:t>G</a:t>
            </a:r>
            <a:r>
              <a:rPr sz="2400" spc="-375" dirty="0"/>
              <a:t> </a:t>
            </a:r>
            <a:r>
              <a:rPr sz="2400" spc="-140" dirty="0"/>
              <a:t>R</a:t>
            </a:r>
            <a:r>
              <a:rPr sz="2400" spc="-375" dirty="0"/>
              <a:t> </a:t>
            </a:r>
            <a:r>
              <a:rPr sz="2400" spc="55" dirty="0"/>
              <a:t>O</a:t>
            </a:r>
            <a:r>
              <a:rPr sz="2400" spc="-380" dirty="0"/>
              <a:t> </a:t>
            </a:r>
            <a:r>
              <a:rPr sz="2400" spc="90" dirty="0"/>
              <a:t>U</a:t>
            </a:r>
            <a:r>
              <a:rPr sz="2400" spc="-375" dirty="0"/>
              <a:t> </a:t>
            </a:r>
            <a:r>
              <a:rPr sz="2400" spc="-85" dirty="0"/>
              <a:t>P</a:t>
            </a:r>
            <a:br>
              <a:rPr lang="en-US" sz="2400" spc="-85" dirty="0"/>
            </a:br>
            <a:br>
              <a:rPr lang="en-US" sz="2400" spc="-85" dirty="0"/>
            </a:br>
            <a:r>
              <a:rPr lang="en-US" sz="6000" spc="-85" dirty="0">
                <a:solidFill>
                  <a:srgbClr val="C00000"/>
                </a:solidFill>
              </a:rPr>
              <a:t>APART?</a:t>
            </a:r>
            <a:endParaRPr sz="6000" dirty="0">
              <a:solidFill>
                <a:srgbClr val="C0000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4025" y="6805214"/>
            <a:ext cx="3508375" cy="23431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4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11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4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325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200" b="1" spc="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11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11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2125" y="2396009"/>
            <a:ext cx="4307840" cy="116141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20" dirty="0">
                <a:solidFill>
                  <a:srgbClr val="212121"/>
                </a:solidFill>
              </a:rPr>
              <a:t>R</a:t>
            </a:r>
            <a:r>
              <a:rPr spc="-290" dirty="0">
                <a:solidFill>
                  <a:srgbClr val="212121"/>
                </a:solidFill>
              </a:rPr>
              <a:t> </a:t>
            </a:r>
            <a:r>
              <a:rPr lang="en-US" spc="10" dirty="0" err="1">
                <a:solidFill>
                  <a:srgbClr val="212121"/>
                </a:solidFill>
              </a:rPr>
              <a:t>osen</a:t>
            </a:r>
            <a:r>
              <a:rPr lang="en-US" spc="10" dirty="0">
                <a:solidFill>
                  <a:srgbClr val="212121"/>
                </a:solidFill>
              </a:rPr>
              <a:t> Group</a:t>
            </a:r>
            <a:endParaRPr spc="10" dirty="0">
              <a:solidFill>
                <a:srgbClr val="212121"/>
              </a:solidFill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4800" spc="345" dirty="0">
                <a:solidFill>
                  <a:srgbClr val="AA0900"/>
                </a:solidFill>
              </a:rPr>
              <a:t>I</a:t>
            </a:r>
            <a:r>
              <a:rPr sz="4800" spc="-720" dirty="0">
                <a:solidFill>
                  <a:srgbClr val="AA0900"/>
                </a:solidFill>
              </a:rPr>
              <a:t> </a:t>
            </a:r>
            <a:r>
              <a:rPr sz="4800" spc="-80" dirty="0">
                <a:solidFill>
                  <a:srgbClr val="AA0900"/>
                </a:solidFill>
              </a:rPr>
              <a:t>T</a:t>
            </a:r>
            <a:r>
              <a:rPr sz="4800" spc="-720" dirty="0">
                <a:solidFill>
                  <a:srgbClr val="AA0900"/>
                </a:solidFill>
              </a:rPr>
              <a:t> </a:t>
            </a:r>
            <a:r>
              <a:rPr sz="4800" spc="-65" dirty="0">
                <a:solidFill>
                  <a:srgbClr val="AA0900"/>
                </a:solidFill>
              </a:rPr>
              <a:t>-</a:t>
            </a:r>
            <a:r>
              <a:rPr sz="4800" spc="-720" dirty="0">
                <a:solidFill>
                  <a:srgbClr val="AA0900"/>
                </a:solidFill>
              </a:rPr>
              <a:t> </a:t>
            </a:r>
            <a:r>
              <a:rPr sz="4800" spc="-330" dirty="0">
                <a:solidFill>
                  <a:srgbClr val="AA0900"/>
                </a:solidFill>
              </a:rPr>
              <a:t>F</a:t>
            </a:r>
            <a:r>
              <a:rPr sz="4800" spc="-720" dirty="0">
                <a:solidFill>
                  <a:srgbClr val="AA0900"/>
                </a:solidFill>
              </a:rPr>
              <a:t> </a:t>
            </a:r>
            <a:r>
              <a:rPr sz="4800" spc="40" dirty="0">
                <a:solidFill>
                  <a:srgbClr val="AA0900"/>
                </a:solidFill>
              </a:rPr>
              <a:t>A</a:t>
            </a:r>
            <a:r>
              <a:rPr sz="4800" spc="-720" dirty="0">
                <a:solidFill>
                  <a:srgbClr val="AA0900"/>
                </a:solidFill>
              </a:rPr>
              <a:t> </a:t>
            </a:r>
            <a:r>
              <a:rPr sz="4800" spc="-335" dirty="0">
                <a:solidFill>
                  <a:srgbClr val="AA0900"/>
                </a:solidFill>
              </a:rPr>
              <a:t>C</a:t>
            </a:r>
            <a:r>
              <a:rPr sz="4800" spc="-715" dirty="0">
                <a:solidFill>
                  <a:srgbClr val="AA0900"/>
                </a:solidFill>
              </a:rPr>
              <a:t> </a:t>
            </a:r>
            <a:r>
              <a:rPr sz="4800" spc="-80" dirty="0">
                <a:solidFill>
                  <a:srgbClr val="AA0900"/>
                </a:solidFill>
              </a:rPr>
              <a:t>T</a:t>
            </a:r>
            <a:r>
              <a:rPr sz="4800" spc="-720" dirty="0">
                <a:solidFill>
                  <a:srgbClr val="AA0900"/>
                </a:solidFill>
              </a:rPr>
              <a:t> </a:t>
            </a:r>
            <a:r>
              <a:rPr sz="4800" spc="114" dirty="0">
                <a:solidFill>
                  <a:srgbClr val="AA0900"/>
                </a:solidFill>
              </a:rPr>
              <a:t>O</a:t>
            </a:r>
            <a:r>
              <a:rPr sz="4800" spc="-720" dirty="0">
                <a:solidFill>
                  <a:srgbClr val="AA0900"/>
                </a:solidFill>
              </a:rPr>
              <a:t> </a:t>
            </a:r>
            <a:r>
              <a:rPr sz="4800" spc="-200" dirty="0">
                <a:solidFill>
                  <a:srgbClr val="AA0900"/>
                </a:solidFill>
              </a:rPr>
              <a:t>R</a:t>
            </a:r>
            <a:r>
              <a:rPr sz="4800" spc="-720" dirty="0">
                <a:solidFill>
                  <a:srgbClr val="AA0900"/>
                </a:solidFill>
              </a:rPr>
              <a:t> </a:t>
            </a:r>
            <a:r>
              <a:rPr sz="4800" spc="-415" dirty="0">
                <a:solidFill>
                  <a:srgbClr val="AA0900"/>
                </a:solidFill>
              </a:rPr>
              <a:t>S</a:t>
            </a:r>
            <a:endParaRPr sz="4800" dirty="0"/>
          </a:p>
        </p:txBody>
      </p:sp>
      <p:sp>
        <p:nvSpPr>
          <p:cNvPr id="3" name="object 3"/>
          <p:cNvSpPr/>
          <p:nvPr/>
        </p:nvSpPr>
        <p:spPr>
          <a:xfrm>
            <a:off x="412512" y="2105025"/>
            <a:ext cx="3413760" cy="0"/>
          </a:xfrm>
          <a:custGeom>
            <a:avLst/>
            <a:gdLst/>
            <a:ahLst/>
            <a:cxnLst/>
            <a:rect l="l" t="t" r="r" b="b"/>
            <a:pathLst>
              <a:path w="3413760">
                <a:moveTo>
                  <a:pt x="0" y="0"/>
                </a:moveTo>
                <a:lnTo>
                  <a:pt x="3413601" y="0"/>
                </a:lnTo>
              </a:path>
            </a:pathLst>
          </a:custGeom>
          <a:ln w="38100">
            <a:solidFill>
              <a:srgbClr val="AA0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96012" y="1219200"/>
            <a:ext cx="3600450" cy="4657725"/>
          </a:xfrm>
          <a:prstGeom prst="rect">
            <a:avLst/>
          </a:prstGeom>
          <a:solidFill>
            <a:srgbClr val="AA0900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3700" dirty="0">
              <a:latin typeface="Times New Roman"/>
              <a:cs typeface="Times New Roman"/>
            </a:endParaRPr>
          </a:p>
          <a:p>
            <a:pPr marL="418465">
              <a:lnSpc>
                <a:spcPct val="100000"/>
              </a:lnSpc>
              <a:tabLst>
                <a:tab pos="1558290" algn="l"/>
              </a:tabLst>
            </a:pPr>
            <a:r>
              <a:rPr sz="1950" b="1" spc="8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1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950" b="1" spc="-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3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229" dirty="0">
                <a:solidFill>
                  <a:srgbClr val="FFFFFF"/>
                </a:solidFill>
                <a:latin typeface="Arial"/>
                <a:cs typeface="Arial"/>
              </a:rPr>
              <a:t>S	</a:t>
            </a:r>
            <a:r>
              <a:rPr sz="1950" b="1" spc="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1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9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 marL="418465" marR="840740">
              <a:lnSpc>
                <a:spcPct val="115399"/>
              </a:lnSpc>
              <a:spcBef>
                <a:spcPts val="1585"/>
              </a:spcBef>
              <a:tabLst>
                <a:tab pos="2131060" algn="l"/>
              </a:tabLst>
            </a:pPr>
            <a:r>
              <a:rPr sz="1950" b="1" spc="-8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4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2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50" b="1" spc="-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1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12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6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950" b="1" spc="-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90" dirty="0">
                <a:solidFill>
                  <a:srgbClr val="FFFFFF"/>
                </a:solidFill>
                <a:latin typeface="Arial"/>
                <a:cs typeface="Arial"/>
              </a:rPr>
              <a:t>L	</a:t>
            </a:r>
            <a:r>
              <a:rPr sz="1950" b="1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50" b="1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1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950" b="1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35" dirty="0">
                <a:solidFill>
                  <a:srgbClr val="FFFFFF"/>
                </a:solidFill>
                <a:latin typeface="Arial"/>
                <a:cs typeface="Arial"/>
              </a:rPr>
              <a:t>D  </a:t>
            </a:r>
            <a:r>
              <a:rPr sz="1950" b="1" spc="-8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1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12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1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9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2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950" dirty="0">
              <a:latin typeface="Arial"/>
              <a:cs typeface="Arial"/>
            </a:endParaRPr>
          </a:p>
          <a:p>
            <a:pPr marL="418465">
              <a:lnSpc>
                <a:spcPct val="100000"/>
              </a:lnSpc>
              <a:spcBef>
                <a:spcPts val="360"/>
              </a:spcBef>
            </a:pPr>
            <a:r>
              <a:rPr sz="1950" b="1" spc="-8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1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1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2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1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229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9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50" dirty="0">
              <a:latin typeface="Times New Roman"/>
              <a:cs typeface="Times New Roman"/>
            </a:endParaRPr>
          </a:p>
          <a:p>
            <a:pPr marL="408940" marR="1289685">
              <a:lnSpc>
                <a:spcPct val="115399"/>
              </a:lnSpc>
            </a:pPr>
            <a:r>
              <a:rPr sz="1950" b="1" spc="-16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950" b="1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6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950" b="1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229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50" b="1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50" b="1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2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950" b="1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6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950" b="1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2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35" dirty="0">
                <a:solidFill>
                  <a:srgbClr val="FFFFFF"/>
                </a:solidFill>
                <a:latin typeface="Arial"/>
                <a:cs typeface="Arial"/>
              </a:rPr>
              <a:t>D  </a:t>
            </a:r>
            <a:r>
              <a:rPr sz="1950" b="1" spc="-16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950" b="1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2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8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950" b="1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10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1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95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229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2125" y="6781800"/>
            <a:ext cx="3448685" cy="23431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4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11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4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325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200" b="1" spc="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11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11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0245" y="151870"/>
            <a:ext cx="5339080" cy="1525270"/>
          </a:xfrm>
          <a:prstGeom prst="rect">
            <a:avLst/>
          </a:prstGeom>
        </p:spPr>
        <p:txBody>
          <a:bodyPr vert="horz" wrap="square" lIns="0" tIns="279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00"/>
              </a:spcBef>
              <a:tabLst>
                <a:tab pos="2700655" algn="l"/>
                <a:tab pos="4199890" algn="l"/>
              </a:tabLst>
            </a:pPr>
            <a:r>
              <a:rPr sz="5250" spc="525" dirty="0">
                <a:solidFill>
                  <a:srgbClr val="AA0900"/>
                </a:solidFill>
              </a:rPr>
              <a:t>W</a:t>
            </a:r>
            <a:r>
              <a:rPr sz="5250" spc="-775" dirty="0">
                <a:solidFill>
                  <a:srgbClr val="AA0900"/>
                </a:solidFill>
              </a:rPr>
              <a:t> </a:t>
            </a:r>
            <a:r>
              <a:rPr sz="5250" spc="250" dirty="0">
                <a:solidFill>
                  <a:srgbClr val="AA0900"/>
                </a:solidFill>
              </a:rPr>
              <a:t>H</a:t>
            </a:r>
            <a:r>
              <a:rPr sz="5250" spc="-775" dirty="0">
                <a:solidFill>
                  <a:srgbClr val="AA0900"/>
                </a:solidFill>
              </a:rPr>
              <a:t> </a:t>
            </a:r>
            <a:r>
              <a:rPr sz="5250" spc="35" dirty="0">
                <a:solidFill>
                  <a:srgbClr val="AA0900"/>
                </a:solidFill>
              </a:rPr>
              <a:t>A</a:t>
            </a:r>
            <a:r>
              <a:rPr sz="5250" spc="-775" dirty="0">
                <a:solidFill>
                  <a:srgbClr val="AA0900"/>
                </a:solidFill>
              </a:rPr>
              <a:t> </a:t>
            </a:r>
            <a:r>
              <a:rPr sz="5250" spc="-90" dirty="0">
                <a:solidFill>
                  <a:srgbClr val="AA0900"/>
                </a:solidFill>
              </a:rPr>
              <a:t>T</a:t>
            </a:r>
            <a:r>
              <a:rPr lang="en-US" sz="5250" spc="-90" dirty="0">
                <a:solidFill>
                  <a:srgbClr val="AA0900"/>
                </a:solidFill>
              </a:rPr>
              <a:t>	</a:t>
            </a:r>
            <a:r>
              <a:rPr sz="5250" spc="525" dirty="0">
                <a:solidFill>
                  <a:srgbClr val="AA0900"/>
                </a:solidFill>
              </a:rPr>
              <a:t>W</a:t>
            </a:r>
            <a:r>
              <a:rPr sz="5250" spc="-775" dirty="0">
                <a:solidFill>
                  <a:srgbClr val="AA0900"/>
                </a:solidFill>
              </a:rPr>
              <a:t> </a:t>
            </a:r>
            <a:r>
              <a:rPr sz="5250" spc="-610" dirty="0">
                <a:solidFill>
                  <a:srgbClr val="AA0900"/>
                </a:solidFill>
              </a:rPr>
              <a:t>E</a:t>
            </a:r>
            <a:r>
              <a:rPr lang="en-US" sz="5250" spc="-610" dirty="0">
                <a:solidFill>
                  <a:srgbClr val="AA0900"/>
                </a:solidFill>
              </a:rPr>
              <a:t>	</a:t>
            </a:r>
            <a:r>
              <a:rPr sz="5250" spc="80" dirty="0">
                <a:solidFill>
                  <a:srgbClr val="AA0900"/>
                </a:solidFill>
              </a:rPr>
              <a:t>D</a:t>
            </a:r>
            <a:r>
              <a:rPr sz="5250" spc="-860" dirty="0">
                <a:solidFill>
                  <a:srgbClr val="AA0900"/>
                </a:solidFill>
              </a:rPr>
              <a:t> </a:t>
            </a:r>
            <a:r>
              <a:rPr sz="5250" spc="120" dirty="0">
                <a:solidFill>
                  <a:srgbClr val="AA0900"/>
                </a:solidFill>
              </a:rPr>
              <a:t>O</a:t>
            </a:r>
            <a:endParaRPr sz="5250" dirty="0"/>
          </a:p>
          <a:p>
            <a:pPr marL="83185" algn="ctr">
              <a:lnSpc>
                <a:spcPct val="100000"/>
              </a:lnSpc>
              <a:spcBef>
                <a:spcPts val="880"/>
              </a:spcBef>
            </a:pPr>
            <a:r>
              <a:rPr sz="2100" spc="-210" dirty="0">
                <a:solidFill>
                  <a:srgbClr val="212121"/>
                </a:solidFill>
              </a:rPr>
              <a:t>E</a:t>
            </a:r>
            <a:r>
              <a:rPr sz="2100" spc="-315" dirty="0">
                <a:solidFill>
                  <a:srgbClr val="212121"/>
                </a:solidFill>
              </a:rPr>
              <a:t> </a:t>
            </a:r>
            <a:r>
              <a:rPr sz="2100" spc="-15" dirty="0">
                <a:solidFill>
                  <a:srgbClr val="212121"/>
                </a:solidFill>
              </a:rPr>
              <a:t>V</a:t>
            </a:r>
            <a:r>
              <a:rPr sz="2100" spc="-310" dirty="0">
                <a:solidFill>
                  <a:srgbClr val="212121"/>
                </a:solidFill>
              </a:rPr>
              <a:t> </a:t>
            </a:r>
            <a:r>
              <a:rPr sz="2100" spc="-210" dirty="0">
                <a:solidFill>
                  <a:srgbClr val="212121"/>
                </a:solidFill>
              </a:rPr>
              <a:t>E</a:t>
            </a:r>
            <a:r>
              <a:rPr sz="2100" spc="-310" dirty="0">
                <a:solidFill>
                  <a:srgbClr val="212121"/>
                </a:solidFill>
              </a:rPr>
              <a:t> </a:t>
            </a:r>
            <a:r>
              <a:rPr sz="2100" spc="-110" dirty="0">
                <a:solidFill>
                  <a:srgbClr val="212121"/>
                </a:solidFill>
              </a:rPr>
              <a:t>R</a:t>
            </a:r>
            <a:r>
              <a:rPr sz="2100" spc="-315" dirty="0">
                <a:solidFill>
                  <a:srgbClr val="212121"/>
                </a:solidFill>
              </a:rPr>
              <a:t> </a:t>
            </a:r>
            <a:r>
              <a:rPr sz="2100" spc="-75" dirty="0">
                <a:solidFill>
                  <a:srgbClr val="212121"/>
                </a:solidFill>
              </a:rPr>
              <a:t>Y</a:t>
            </a:r>
            <a:r>
              <a:rPr sz="2100" spc="-310" dirty="0">
                <a:solidFill>
                  <a:srgbClr val="212121"/>
                </a:solidFill>
              </a:rPr>
              <a:t> </a:t>
            </a:r>
            <a:r>
              <a:rPr sz="2100" spc="-50" dirty="0">
                <a:solidFill>
                  <a:srgbClr val="212121"/>
                </a:solidFill>
              </a:rPr>
              <a:t>T</a:t>
            </a:r>
            <a:r>
              <a:rPr sz="2100" spc="-310" dirty="0">
                <a:solidFill>
                  <a:srgbClr val="212121"/>
                </a:solidFill>
              </a:rPr>
              <a:t> </a:t>
            </a:r>
            <a:r>
              <a:rPr sz="2100" spc="110" dirty="0">
                <a:solidFill>
                  <a:srgbClr val="212121"/>
                </a:solidFill>
              </a:rPr>
              <a:t>H</a:t>
            </a:r>
            <a:r>
              <a:rPr sz="2100" spc="-310" dirty="0">
                <a:solidFill>
                  <a:srgbClr val="212121"/>
                </a:solidFill>
              </a:rPr>
              <a:t> </a:t>
            </a:r>
            <a:r>
              <a:rPr sz="2100" spc="120" dirty="0">
                <a:solidFill>
                  <a:srgbClr val="212121"/>
                </a:solidFill>
              </a:rPr>
              <a:t>I</a:t>
            </a:r>
            <a:r>
              <a:rPr sz="2100" spc="-315" dirty="0">
                <a:solidFill>
                  <a:srgbClr val="212121"/>
                </a:solidFill>
              </a:rPr>
              <a:t> </a:t>
            </a:r>
            <a:r>
              <a:rPr sz="2100" spc="215" dirty="0">
                <a:solidFill>
                  <a:srgbClr val="212121"/>
                </a:solidFill>
              </a:rPr>
              <a:t>N</a:t>
            </a:r>
            <a:r>
              <a:rPr sz="2100" spc="-310" dirty="0">
                <a:solidFill>
                  <a:srgbClr val="212121"/>
                </a:solidFill>
              </a:rPr>
              <a:t> </a:t>
            </a:r>
            <a:r>
              <a:rPr sz="2100" spc="-90" dirty="0">
                <a:solidFill>
                  <a:srgbClr val="212121"/>
                </a:solidFill>
              </a:rPr>
              <a:t>G</a:t>
            </a:r>
            <a:endParaRPr sz="2100" dirty="0"/>
          </a:p>
        </p:txBody>
      </p:sp>
      <p:sp>
        <p:nvSpPr>
          <p:cNvPr id="3" name="object 3"/>
          <p:cNvSpPr/>
          <p:nvPr/>
        </p:nvSpPr>
        <p:spPr>
          <a:xfrm>
            <a:off x="3177082" y="1800225"/>
            <a:ext cx="3409315" cy="0"/>
          </a:xfrm>
          <a:custGeom>
            <a:avLst/>
            <a:gdLst/>
            <a:ahLst/>
            <a:cxnLst/>
            <a:rect l="l" t="t" r="r" b="b"/>
            <a:pathLst>
              <a:path w="3409315">
                <a:moveTo>
                  <a:pt x="0" y="0"/>
                </a:moveTo>
                <a:lnTo>
                  <a:pt x="3408965" y="0"/>
                </a:lnTo>
              </a:path>
            </a:pathLst>
          </a:custGeom>
          <a:ln w="38100">
            <a:solidFill>
              <a:srgbClr val="AA0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71827" y="2395767"/>
            <a:ext cx="2810510" cy="33857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570" marR="165100" algn="ctr">
              <a:lnSpc>
                <a:spcPct val="116100"/>
              </a:lnSpc>
              <a:spcBef>
                <a:spcPts val="95"/>
              </a:spcBef>
            </a:pPr>
            <a:r>
              <a:rPr sz="2100" spc="-60" dirty="0">
                <a:latin typeface="Arial" panose="020B0604020202020204" pitchFamily="34" charset="0"/>
                <a:cs typeface="Arial" panose="020B0604020202020204" pitchFamily="34" charset="0"/>
              </a:rPr>
              <a:t>Media </a:t>
            </a:r>
            <a:r>
              <a:rPr sz="2100" spc="-45" dirty="0">
                <a:latin typeface="Arial" panose="020B0604020202020204" pitchFamily="34" charset="0"/>
                <a:cs typeface="Arial" panose="020B0604020202020204" pitchFamily="34" charset="0"/>
              </a:rPr>
              <a:t>Outreach  </a:t>
            </a:r>
            <a:r>
              <a:rPr sz="2100" spc="-55" dirty="0">
                <a:latin typeface="Arial" panose="020B0604020202020204" pitchFamily="34" charset="0"/>
                <a:cs typeface="Arial" panose="020B0604020202020204" pitchFamily="34" charset="0"/>
              </a:rPr>
              <a:t>Brand </a:t>
            </a:r>
            <a:r>
              <a:rPr sz="2100" spc="-75" dirty="0">
                <a:latin typeface="Arial" panose="020B0604020202020204" pitchFamily="34" charset="0"/>
                <a:cs typeface="Arial" panose="020B0604020202020204" pitchFamily="34" charset="0"/>
              </a:rPr>
              <a:t>Management  </a:t>
            </a:r>
            <a:r>
              <a:rPr sz="2100" spc="-45" dirty="0"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sz="2100" spc="-60" dirty="0">
                <a:latin typeface="Arial" panose="020B0604020202020204" pitchFamily="34" charset="0"/>
                <a:cs typeface="Arial" panose="020B0604020202020204" pitchFamily="34" charset="0"/>
              </a:rPr>
              <a:t>Media  </a:t>
            </a:r>
            <a:r>
              <a:rPr sz="2100" spc="-50" dirty="0">
                <a:latin typeface="Arial" panose="020B0604020202020204" pitchFamily="34" charset="0"/>
                <a:cs typeface="Arial" panose="020B0604020202020204" pitchFamily="34" charset="0"/>
              </a:rPr>
              <a:t>Custom</a:t>
            </a:r>
            <a:r>
              <a:rPr lang="en-US" sz="21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spc="-45" dirty="0">
                <a:latin typeface="Arial" panose="020B0604020202020204" pitchFamily="34" charset="0"/>
                <a:cs typeface="Arial" panose="020B0604020202020204" pitchFamily="34" charset="0"/>
              </a:rPr>
              <a:t>Content  </a:t>
            </a:r>
            <a:r>
              <a:rPr lang="en-US" sz="2100" spc="-60" dirty="0"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r>
              <a:rPr lang="en-US" sz="21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spc="-50" dirty="0">
                <a:latin typeface="Arial" panose="020B0604020202020204" pitchFamily="34" charset="0"/>
                <a:cs typeface="Arial" panose="020B0604020202020204" pitchFamily="34" charset="0"/>
              </a:rPr>
              <a:t>Tours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indent="69215" algn="ctr">
              <a:lnSpc>
                <a:spcPct val="116100"/>
              </a:lnSpc>
            </a:pPr>
            <a:r>
              <a:rPr sz="2100" spc="-75" dirty="0">
                <a:latin typeface="Arial" panose="020B0604020202020204" pitchFamily="34" charset="0"/>
                <a:cs typeface="Arial" panose="020B0604020202020204" pitchFamily="34" charset="0"/>
              </a:rPr>
              <a:t>Award </a:t>
            </a:r>
            <a:r>
              <a:rPr sz="2100" spc="-50" dirty="0">
                <a:latin typeface="Arial" panose="020B0604020202020204" pitchFamily="34" charset="0"/>
                <a:cs typeface="Arial" panose="020B0604020202020204" pitchFamily="34" charset="0"/>
              </a:rPr>
              <a:t>Submissions  </a:t>
            </a:r>
            <a:r>
              <a:rPr sz="2100" spc="-45" dirty="0">
                <a:latin typeface="Arial" panose="020B0604020202020204" pitchFamily="34" charset="0"/>
                <a:cs typeface="Arial" panose="020B0604020202020204" pitchFamily="34" charset="0"/>
              </a:rPr>
              <a:t>Special </a:t>
            </a:r>
            <a:r>
              <a:rPr sz="2100" spc="-75" dirty="0">
                <a:latin typeface="Arial" panose="020B0604020202020204" pitchFamily="34" charset="0"/>
                <a:cs typeface="Arial" panose="020B0604020202020204" pitchFamily="34" charset="0"/>
              </a:rPr>
              <a:t>Initiatives  </a:t>
            </a:r>
            <a:r>
              <a:rPr sz="2100" spc="-50" dirty="0">
                <a:latin typeface="Arial" panose="020B0604020202020204" pitchFamily="34" charset="0"/>
                <a:cs typeface="Arial" panose="020B0604020202020204" pitchFamily="34" charset="0"/>
              </a:rPr>
              <a:t>Competitor </a:t>
            </a:r>
            <a:r>
              <a:rPr sz="2100" spc="-65" dirty="0">
                <a:latin typeface="Arial" panose="020B0604020202020204" pitchFamily="34" charset="0"/>
                <a:cs typeface="Arial" panose="020B0604020202020204" pitchFamily="34" charset="0"/>
              </a:rPr>
              <a:t>Analysis  </a:t>
            </a:r>
            <a:r>
              <a:rPr sz="2100" spc="-70" dirty="0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75" dirty="0">
                <a:latin typeface="Arial" panose="020B0604020202020204" pitchFamily="34" charset="0"/>
                <a:cs typeface="Arial" panose="020B0604020202020204" pitchFamily="34" charset="0"/>
              </a:rPr>
              <a:t>Engagements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23662" y="2395766"/>
            <a:ext cx="3125470" cy="33857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6100"/>
              </a:lnSpc>
              <a:spcBef>
                <a:spcPts val="95"/>
              </a:spcBef>
            </a:pPr>
            <a:r>
              <a:rPr sz="2100" spc="-45" dirty="0">
                <a:latin typeface="Arial" panose="020B0604020202020204" pitchFamily="34" charset="0"/>
                <a:cs typeface="Arial" panose="020B0604020202020204" pitchFamily="34" charset="0"/>
              </a:rPr>
              <a:t>Conference </a:t>
            </a:r>
            <a:r>
              <a:rPr sz="2100" spc="-90" dirty="0">
                <a:latin typeface="Arial" panose="020B0604020202020204" pitchFamily="34" charset="0"/>
                <a:cs typeface="Arial" panose="020B0604020202020204" pitchFamily="34" charset="0"/>
              </a:rPr>
              <a:t>Programming  </a:t>
            </a:r>
            <a:r>
              <a:rPr sz="2100" spc="-35" dirty="0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sz="21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70" dirty="0">
                <a:latin typeface="Arial" panose="020B0604020202020204" pitchFamily="34" charset="0"/>
                <a:cs typeface="Arial" panose="020B0604020202020204" pitchFamily="34" charset="0"/>
              </a:rPr>
              <a:t>Briefings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945" marR="60325" indent="-635" algn="ctr">
              <a:lnSpc>
                <a:spcPct val="116100"/>
              </a:lnSpc>
            </a:pPr>
            <a:r>
              <a:rPr sz="2100" spc="-40" dirty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sz="2100" spc="-35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sz="2100" spc="-55" dirty="0">
                <a:latin typeface="Arial" panose="020B0604020202020204" pitchFamily="34" charset="0"/>
                <a:cs typeface="Arial" panose="020B0604020202020204" pitchFamily="34" charset="0"/>
              </a:rPr>
              <a:t>Surveys  </a:t>
            </a:r>
            <a:r>
              <a:rPr sz="2100" spc="-50" dirty="0">
                <a:latin typeface="Arial" panose="020B0604020202020204" pitchFamily="34" charset="0"/>
                <a:cs typeface="Arial" panose="020B0604020202020204" pitchFamily="34" charset="0"/>
              </a:rPr>
              <a:t>Event </a:t>
            </a:r>
            <a:r>
              <a:rPr sz="2100" spc="-65" dirty="0">
                <a:latin typeface="Arial" panose="020B0604020202020204" pitchFamily="34" charset="0"/>
                <a:cs typeface="Arial" panose="020B0604020202020204" pitchFamily="34" charset="0"/>
              </a:rPr>
              <a:t>Ideation/Execution  </a:t>
            </a:r>
            <a:r>
              <a:rPr sz="2100" spc="-60" dirty="0">
                <a:latin typeface="Arial" panose="020B0604020202020204" pitchFamily="34" charset="0"/>
                <a:cs typeface="Arial" panose="020B0604020202020204" pitchFamily="34" charset="0"/>
              </a:rPr>
              <a:t>Media 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Training  </a:t>
            </a:r>
            <a:endParaRPr lang="en-US" sz="2100" spc="-8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945" marR="60325" indent="-635" algn="ctr">
              <a:lnSpc>
                <a:spcPct val="116100"/>
              </a:lnSpc>
            </a:pPr>
            <a:r>
              <a:rPr sz="2100" spc="-65" dirty="0">
                <a:latin typeface="Arial" panose="020B0604020202020204" pitchFamily="34" charset="0"/>
                <a:cs typeface="Arial" panose="020B0604020202020204" pitchFamily="34" charset="0"/>
              </a:rPr>
              <a:t>Influencer </a:t>
            </a:r>
            <a:r>
              <a:rPr sz="2100" spc="-45" dirty="0">
                <a:latin typeface="Arial" panose="020B0604020202020204" pitchFamily="34" charset="0"/>
                <a:cs typeface="Arial" panose="020B0604020202020204" pitchFamily="34" charset="0"/>
              </a:rPr>
              <a:t>Outreach  </a:t>
            </a:r>
            <a:r>
              <a:rPr sz="2100" spc="-60" dirty="0">
                <a:latin typeface="Arial" panose="020B0604020202020204" pitchFamily="34" charset="0"/>
                <a:cs typeface="Arial" panose="020B0604020202020204" pitchFamily="34" charset="0"/>
              </a:rPr>
              <a:t>Media </a:t>
            </a:r>
            <a:r>
              <a:rPr sz="2100" spc="-75" dirty="0">
                <a:latin typeface="Arial" panose="020B0604020202020204" pitchFamily="34" charset="0"/>
                <a:cs typeface="Arial" panose="020B0604020202020204" pitchFamily="34" charset="0"/>
              </a:rPr>
              <a:t>Monitoring  </a:t>
            </a:r>
            <a:endParaRPr lang="en-US" sz="2100" spc="-7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945" marR="60325" indent="-635" algn="ctr">
              <a:lnSpc>
                <a:spcPct val="116100"/>
              </a:lnSpc>
            </a:pPr>
            <a:r>
              <a:rPr sz="2100" spc="-45" dirty="0">
                <a:latin typeface="Arial" panose="020B0604020202020204" pitchFamily="34" charset="0"/>
                <a:cs typeface="Arial" panose="020B0604020202020204" pitchFamily="34" charset="0"/>
              </a:rPr>
              <a:t>Graphic </a:t>
            </a:r>
            <a:r>
              <a:rPr sz="2100" spc="-70" dirty="0">
                <a:latin typeface="Arial" panose="020B0604020202020204" pitchFamily="34" charset="0"/>
                <a:cs typeface="Arial" panose="020B0604020202020204" pitchFamily="34" charset="0"/>
              </a:rPr>
              <a:t>Design  </a:t>
            </a:r>
            <a:endParaRPr lang="en-US" sz="2100" spc="-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945" marR="60325" indent="-635" algn="ctr">
              <a:lnSpc>
                <a:spcPct val="116100"/>
              </a:lnSpc>
            </a:pPr>
            <a:r>
              <a:rPr lang="en-US" sz="2100" spc="-70" dirty="0">
                <a:latin typeface="Arial" panose="020B0604020202020204" pitchFamily="34" charset="0"/>
                <a:cs typeface="Arial" panose="020B0604020202020204" pitchFamily="34" charset="0"/>
              </a:rPr>
              <a:t>Brand </a:t>
            </a:r>
            <a:r>
              <a:rPr sz="2100" spc="-50" dirty="0">
                <a:latin typeface="Arial" panose="020B0604020202020204" pitchFamily="34" charset="0"/>
                <a:cs typeface="Arial" panose="020B0604020202020204" pitchFamily="34" charset="0"/>
              </a:rPr>
              <a:t>Partnership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3400" y="6781800"/>
            <a:ext cx="3437890" cy="23431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4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11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4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325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200" b="1" spc="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11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11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3044</TotalTime>
  <Words>1006</Words>
  <Application>Microsoft Office PowerPoint</Application>
  <PresentationFormat>Custom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Noto Sans</vt:lpstr>
      <vt:lpstr>Times New Roman</vt:lpstr>
      <vt:lpstr>Office Theme</vt:lpstr>
      <vt:lpstr>PowerPoint Presentation</vt:lpstr>
      <vt:lpstr>B A C K G R O U N D</vt:lpstr>
      <vt:lpstr>A Q U I C K O V E R V I E W</vt:lpstr>
      <vt:lpstr>PowerPoint Presentation</vt:lpstr>
      <vt:lpstr> OUR CLIENTS   </vt:lpstr>
      <vt:lpstr>B R E A K I N G D O W N</vt:lpstr>
      <vt:lpstr>W H A T S E T S R O S E N G R O U P  APART?</vt:lpstr>
      <vt:lpstr>R osen Group I T - F A C T O R S</vt:lpstr>
      <vt:lpstr>W H A T W E D O E V E R Y T H I N G</vt:lpstr>
      <vt:lpstr>O U R R E S U L T S</vt:lpstr>
      <vt:lpstr>O U R R E S U L T S</vt:lpstr>
      <vt:lpstr>O U R R E S U L T S Beyond traditional outreach, Rosen Group finds unique, impactful  and buzzworthy opportunities to showcase our clients.</vt:lpstr>
      <vt:lpstr>C O N N E C T W I T 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TRG-DECK-3</dc:title>
  <dc:creator>Courtney Triplett</dc:creator>
  <cp:keywords>DACyBd6rmcw</cp:keywords>
  <cp:lastModifiedBy>Lori Rosen</cp:lastModifiedBy>
  <cp:revision>342</cp:revision>
  <dcterms:created xsi:type="dcterms:W3CDTF">2018-03-19T14:46:46Z</dcterms:created>
  <dcterms:modified xsi:type="dcterms:W3CDTF">2020-03-10T22:12:50Z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2018-03-16T00:00:00Z</vt:filetime>
  </property>
  <property fmtid="{D5CDD505-2E9C-101B-9397-08002B2CF9AE}" pid="3" name="Creator">
    <vt:lpwstr>Canva</vt:lpwstr>
  </property>
  <property fmtid="{D5CDD505-2E9C-101B-9397-08002B2CF9AE}" pid="4" name="LastSaved">
    <vt:filetime>2018-03-19T00:00:00Z</vt:filetime>
  </property>
</Properties>
</file>